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6"/>
  </p:notesMasterIdLst>
  <p:sldIdLst>
    <p:sldId id="389" r:id="rId5"/>
    <p:sldId id="410" r:id="rId6"/>
    <p:sldId id="412" r:id="rId7"/>
    <p:sldId id="407" r:id="rId8"/>
    <p:sldId id="408" r:id="rId9"/>
    <p:sldId id="406" r:id="rId10"/>
    <p:sldId id="413" r:id="rId11"/>
    <p:sldId id="414" r:id="rId12"/>
    <p:sldId id="415" r:id="rId13"/>
    <p:sldId id="409" r:id="rId14"/>
    <p:sldId id="31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04">
          <p15:clr>
            <a:srgbClr val="A4A3A4"/>
          </p15:clr>
        </p15:guide>
        <p15:guide id="2" orient="horz" pos="3864">
          <p15:clr>
            <a:srgbClr val="A4A3A4"/>
          </p15:clr>
        </p15:guide>
        <p15:guide id="3" orient="horz" pos="201">
          <p15:clr>
            <a:srgbClr val="A4A3A4"/>
          </p15:clr>
        </p15:guide>
        <p15:guide id="4" pos="5485">
          <p15:clr>
            <a:srgbClr val="A4A3A4"/>
          </p15:clr>
        </p15:guide>
        <p15:guide id="5" pos="30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4128"/>
    <a:srgbClr val="9999FF"/>
    <a:srgbClr val="3366FF"/>
    <a:srgbClr val="E31837"/>
    <a:srgbClr val="F3901D"/>
    <a:srgbClr val="7C3520"/>
    <a:srgbClr val="00B050"/>
    <a:srgbClr val="6D6E71"/>
    <a:srgbClr val="FDBC5F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05" autoAdjust="0"/>
    <p:restoredTop sz="94576" autoAdjust="0"/>
  </p:normalViewPr>
  <p:slideViewPr>
    <p:cSldViewPr snapToGrid="0" showGuides="1">
      <p:cViewPr varScale="1">
        <p:scale>
          <a:sx n="74" d="100"/>
          <a:sy n="74" d="100"/>
        </p:scale>
        <p:origin x="654" y="72"/>
      </p:cViewPr>
      <p:guideLst>
        <p:guide orient="horz" pos="4104"/>
        <p:guide orient="horz" pos="3864"/>
        <p:guide orient="horz" pos="201"/>
        <p:guide pos="5485"/>
        <p:guide pos="3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48" d="100"/>
          <a:sy n="48" d="100"/>
        </p:scale>
        <p:origin x="-2664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83E211-F7A7-4317-892B-28769BDE5747}" type="datetimeFigureOut">
              <a:rPr lang="en-US" smtClean="0"/>
              <a:pPr/>
              <a:t>12/22/2018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3A218D-F311-4799-90C5-974E16284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940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A218D-F311-4799-90C5-974E162849B4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668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A218D-F311-4799-90C5-974E162849B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613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ridge4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ltGray">
          <a:xfrm>
            <a:off x="802" y="0"/>
            <a:ext cx="3968824" cy="1443209"/>
          </a:xfrm>
          <a:prstGeom prst="rect">
            <a:avLst/>
          </a:prstGeom>
        </p:spPr>
      </p:pic>
      <p:sp>
        <p:nvSpPr>
          <p:cNvPr id="20" name="TextBox 20"/>
          <p:cNvSpPr txBox="1">
            <a:spLocks noChangeArrowheads="1"/>
          </p:cNvSpPr>
          <p:nvPr userDrawn="1"/>
        </p:nvSpPr>
        <p:spPr bwMode="gray">
          <a:xfrm>
            <a:off x="481013" y="6629401"/>
            <a:ext cx="314669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algn="l" defTabSz="914400" rtl="0" eaLnBrk="1" latinLnBrk="0" hangingPunct="1">
              <a:defRPr/>
            </a:pPr>
            <a:r>
              <a:rPr lang="en-US" sz="800" kern="1200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Copyright © 2013 </a:t>
            </a:r>
            <a:r>
              <a:rPr lang="en-US" sz="800" kern="1200" dirty="0" err="1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Comviva</a:t>
            </a:r>
            <a:r>
              <a:rPr lang="en-US" sz="800" kern="1200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 Technologies</a:t>
            </a:r>
            <a:r>
              <a:rPr lang="en-US" sz="800" kern="1200" baseline="0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 Limited</a:t>
            </a:r>
            <a:r>
              <a:rPr lang="en-US" sz="800" kern="1200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. All rights reserved.</a:t>
            </a:r>
            <a:endParaRPr lang="en-US" sz="800" kern="1200" dirty="0">
              <a:solidFill>
                <a:schemeClr val="tx2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 bwMode="auto">
          <a:xfrm>
            <a:off x="8822457" y="6614013"/>
            <a:ext cx="157094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marL="0" algn="r" defTabSz="914400" rtl="0" eaLnBrk="1" latinLnBrk="0" hangingPunct="1">
              <a:defRPr/>
            </a:pPr>
            <a:fld id="{6856ECDB-1CEE-4F69-ADCA-557460F2116E}" type="slidenum">
              <a:rPr lang="en-US" sz="1000" kern="120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pPr marL="0" algn="r" defTabSz="914400" rtl="0" eaLnBrk="1" latinLnBrk="0" hangingPunct="1">
                <a:defRPr/>
              </a:pPr>
              <a:t>‹#›</a:t>
            </a:fld>
            <a:endParaRPr lang="en-US" sz="1000" kern="1200" dirty="0">
              <a:solidFill>
                <a:schemeClr val="tx2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8" name="Picture 7"/>
          <p:cNvPicPr/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882185" y="477672"/>
            <a:ext cx="2838734" cy="662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 bwMode="gray">
          <a:xfrm>
            <a:off x="481012" y="727075"/>
            <a:ext cx="8226425" cy="49244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 lang="en-US" sz="3200" b="1" kern="120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1013" y="2466976"/>
            <a:ext cx="3933825" cy="1430804"/>
          </a:xfrm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lang="en-US" sz="18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spcBef>
                <a:spcPts val="0"/>
              </a:spcBef>
              <a:spcAft>
                <a:spcPts val="0"/>
              </a:spcAft>
              <a:defRPr lang="en-US" sz="18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spcBef>
                <a:spcPts val="0"/>
              </a:spcBef>
              <a:spcAft>
                <a:spcPts val="0"/>
              </a:spcAft>
              <a:defRPr lang="en-US" sz="18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spcBef>
                <a:spcPts val="0"/>
              </a:spcBef>
              <a:spcAft>
                <a:spcPts val="0"/>
              </a:spcAft>
              <a:defRPr lang="en-US" sz="18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spcBef>
                <a:spcPts val="0"/>
              </a:spcBef>
              <a:spcAft>
                <a:spcPts val="0"/>
              </a:spcAft>
              <a:defRPr lang="en-US" sz="18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143000" indent="-233363">
              <a:spcBef>
                <a:spcPts val="0"/>
              </a:spcBef>
              <a:spcAft>
                <a:spcPts val="0"/>
              </a:spcAft>
              <a:buSzPct val="70000"/>
              <a:defRPr lang="en-US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1371600" indent="-228600">
              <a:spcBef>
                <a:spcPts val="0"/>
              </a:spcBef>
              <a:spcAft>
                <a:spcPts val="0"/>
              </a:spcAft>
              <a:buSzPct val="70000"/>
              <a:buFont typeface="Arial" pitchFamily="34" charset="0"/>
              <a:buChar char="–"/>
              <a:defRPr sz="1800" baseline="0">
                <a:latin typeface="+mj-lt"/>
              </a:defRPr>
            </a:lvl7pPr>
            <a:lvl8pPr marL="1600200" indent="-228600">
              <a:spcBef>
                <a:spcPts val="0"/>
              </a:spcBef>
              <a:spcAft>
                <a:spcPts val="0"/>
              </a:spcAft>
              <a:buSzPct val="70000"/>
              <a:defRPr sz="1800" baseline="0">
                <a:latin typeface="+mj-lt"/>
              </a:defRPr>
            </a:lvl8pPr>
            <a:lvl9pPr marL="1824038" indent="-223838">
              <a:spcBef>
                <a:spcPts val="0"/>
              </a:spcBef>
              <a:spcAft>
                <a:spcPts val="0"/>
              </a:spcAft>
              <a:buSzPct val="70000"/>
              <a:buFont typeface="Arial" pitchFamily="34" charset="0"/>
              <a:buChar char="–"/>
              <a:defRPr sz="1800">
                <a:latin typeface="+mj-lt"/>
              </a:defRPr>
            </a:lvl9pPr>
          </a:lstStyle>
          <a:p>
            <a:pPr marL="290513" lvl="0" indent="-290513" algn="l" defTabSz="914400" rtl="0" eaLnBrk="1" fontAlgn="base" latinLnBrk="0" hangingPunct="1">
              <a:spcBef>
                <a:spcPts val="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</a:pPr>
            <a:r>
              <a:rPr lang="en-US" dirty="0" smtClean="0"/>
              <a:t>Click to edit master text styles</a:t>
            </a:r>
          </a:p>
          <a:p>
            <a:pPr marL="571500" lvl="2" indent="-279400" algn="l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90000"/>
              <a:buFont typeface="Arial" pitchFamily="34" charset="0"/>
              <a:buChar char="–"/>
            </a:pPr>
            <a:r>
              <a:rPr lang="en-US" dirty="0" smtClean="0"/>
              <a:t>Second level</a:t>
            </a:r>
          </a:p>
          <a:p>
            <a:pPr marL="850900" lvl="3" indent="-279400" algn="l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80000"/>
              <a:buFont typeface="Wingdings" pitchFamily="2" charset="2"/>
              <a:buChar char="§"/>
            </a:pPr>
            <a:r>
              <a:rPr lang="en-US" dirty="0" smtClean="0"/>
              <a:t>Third level</a:t>
            </a:r>
          </a:p>
          <a:p>
            <a:pPr marL="1136650" lvl="4" indent="-285750" algn="l" defTabSz="93345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70000"/>
              <a:buFont typeface="Arial" pitchFamily="34" charset="0"/>
              <a:buChar char="–"/>
            </a:pPr>
            <a:r>
              <a:rPr lang="en-US" dirty="0" smtClean="0"/>
              <a:t>Fourth level</a:t>
            </a:r>
          </a:p>
          <a:p>
            <a:pPr marL="1435100" lvl="5" indent="-285750" algn="l" defTabSz="9144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60000"/>
              <a:buFont typeface="Wingdings" pitchFamily="2" charset="2"/>
              <a:buChar char="§"/>
            </a:pPr>
            <a:r>
              <a:rPr lang="en-US" dirty="0" smtClean="0"/>
              <a:t>Fifth level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773613" y="2466976"/>
            <a:ext cx="3933825" cy="1430804"/>
          </a:xfrm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lang="en-US" sz="18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spcBef>
                <a:spcPts val="0"/>
              </a:spcBef>
              <a:spcAft>
                <a:spcPts val="0"/>
              </a:spcAft>
              <a:defRPr lang="en-US" sz="18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spcBef>
                <a:spcPts val="0"/>
              </a:spcBef>
              <a:spcAft>
                <a:spcPts val="0"/>
              </a:spcAft>
              <a:defRPr lang="en-US" sz="18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spcBef>
                <a:spcPts val="0"/>
              </a:spcBef>
              <a:spcAft>
                <a:spcPts val="0"/>
              </a:spcAft>
              <a:defRPr lang="en-US" sz="18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spcBef>
                <a:spcPts val="0"/>
              </a:spcBef>
              <a:spcAft>
                <a:spcPts val="0"/>
              </a:spcAft>
              <a:defRPr lang="en-US" sz="18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143000" indent="-233363">
              <a:spcBef>
                <a:spcPts val="0"/>
              </a:spcBef>
              <a:spcAft>
                <a:spcPts val="0"/>
              </a:spcAft>
              <a:buSzPct val="70000"/>
              <a:defRPr lang="en-US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1371600" indent="-228600">
              <a:spcBef>
                <a:spcPts val="0"/>
              </a:spcBef>
              <a:spcAft>
                <a:spcPts val="0"/>
              </a:spcAft>
              <a:buSzPct val="70000"/>
              <a:buFont typeface="Arial" pitchFamily="34" charset="0"/>
              <a:buChar char="–"/>
              <a:defRPr sz="1800" baseline="0">
                <a:latin typeface="+mj-lt"/>
              </a:defRPr>
            </a:lvl7pPr>
            <a:lvl8pPr marL="1600200" indent="-228600">
              <a:spcBef>
                <a:spcPts val="0"/>
              </a:spcBef>
              <a:spcAft>
                <a:spcPts val="0"/>
              </a:spcAft>
              <a:buSzPct val="70000"/>
              <a:defRPr sz="1800" baseline="0">
                <a:latin typeface="+mj-lt"/>
              </a:defRPr>
            </a:lvl8pPr>
            <a:lvl9pPr marL="1824038" indent="-223838">
              <a:spcBef>
                <a:spcPts val="0"/>
              </a:spcBef>
              <a:spcAft>
                <a:spcPts val="0"/>
              </a:spcAft>
              <a:buSzPct val="70000"/>
              <a:buFont typeface="Arial" pitchFamily="34" charset="0"/>
              <a:buChar char="–"/>
              <a:defRPr sz="1800">
                <a:latin typeface="+mj-lt"/>
              </a:defRPr>
            </a:lvl9pPr>
          </a:lstStyle>
          <a:p>
            <a:pPr marL="290513" lvl="0" indent="-290513" algn="l" defTabSz="914400" rtl="0" eaLnBrk="1" fontAlgn="base" latinLnBrk="0" hangingPunct="1">
              <a:spcBef>
                <a:spcPts val="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</a:pPr>
            <a:r>
              <a:rPr lang="en-US" dirty="0" smtClean="0"/>
              <a:t>Click to edit master text styles</a:t>
            </a:r>
          </a:p>
          <a:p>
            <a:pPr marL="571500" lvl="2" indent="-279400" algn="l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90000"/>
              <a:buFont typeface="Arial" pitchFamily="34" charset="0"/>
              <a:buChar char="–"/>
            </a:pPr>
            <a:r>
              <a:rPr lang="en-US" dirty="0" smtClean="0"/>
              <a:t>Second level</a:t>
            </a:r>
          </a:p>
          <a:p>
            <a:pPr marL="850900" lvl="3" indent="-279400" algn="l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80000"/>
              <a:buFont typeface="Wingdings" pitchFamily="2" charset="2"/>
              <a:buChar char="§"/>
            </a:pPr>
            <a:r>
              <a:rPr lang="en-US" dirty="0" smtClean="0"/>
              <a:t>Third level</a:t>
            </a:r>
          </a:p>
          <a:p>
            <a:pPr marL="1136650" lvl="4" indent="-285750" algn="l" defTabSz="93345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70000"/>
              <a:buFont typeface="Arial" pitchFamily="34" charset="0"/>
              <a:buChar char="–"/>
            </a:pPr>
            <a:r>
              <a:rPr lang="en-US" dirty="0" smtClean="0"/>
              <a:t>Fourth level</a:t>
            </a:r>
          </a:p>
          <a:p>
            <a:pPr marL="1435100" lvl="5" indent="-285750" algn="l" defTabSz="9144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60000"/>
              <a:buFont typeface="Wingdings" pitchFamily="2" charset="2"/>
              <a:buChar char="§"/>
            </a:pPr>
            <a:r>
              <a:rPr lang="en-US" dirty="0" smtClean="0"/>
              <a:t>Fifth level</a:t>
            </a:r>
          </a:p>
        </p:txBody>
      </p:sp>
      <p:sp>
        <p:nvSpPr>
          <p:cNvPr id="31" name="Text Placeholder 4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81013" y="1971675"/>
            <a:ext cx="3933825" cy="286161"/>
          </a:xfrm>
          <a:noFill/>
          <a:ln>
            <a:noFill/>
          </a:ln>
        </p:spPr>
        <p:txBody>
          <a:bodyPr wrap="square" lIns="0" tIns="0" rIns="0" bIns="0" anchor="b" anchorCtr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800">
                <a:latin typeface="+mj-lt"/>
              </a:defRPr>
            </a:lvl2pPr>
            <a:lvl3pPr>
              <a:spcBef>
                <a:spcPts val="0"/>
              </a:spcBef>
              <a:spcAft>
                <a:spcPts val="0"/>
              </a:spcAft>
              <a:defRPr sz="1800">
                <a:latin typeface="+mj-lt"/>
              </a:defRPr>
            </a:lvl3pPr>
            <a:lvl4pPr>
              <a:spcBef>
                <a:spcPts val="0"/>
              </a:spcBef>
              <a:spcAft>
                <a:spcPts val="0"/>
              </a:spcAft>
              <a:defRPr sz="1800">
                <a:latin typeface="+mj-lt"/>
              </a:defRPr>
            </a:lvl4pPr>
            <a:lvl5pPr>
              <a:spcBef>
                <a:spcPts val="0"/>
              </a:spcBef>
              <a:spcAft>
                <a:spcPts val="0"/>
              </a:spcAft>
              <a:defRPr sz="1800">
                <a:latin typeface="+mj-lt"/>
              </a:defRPr>
            </a:lvl5pPr>
            <a:lvl6pPr marL="1143000" indent="-233363">
              <a:spcBef>
                <a:spcPts val="0"/>
              </a:spcBef>
              <a:spcAft>
                <a:spcPts val="0"/>
              </a:spcAft>
              <a:buSzPct val="70000"/>
              <a:defRPr sz="1800">
                <a:latin typeface="+mj-lt"/>
              </a:defRPr>
            </a:lvl6pPr>
            <a:lvl7pPr marL="1371600" indent="-228600">
              <a:spcBef>
                <a:spcPts val="0"/>
              </a:spcBef>
              <a:spcAft>
                <a:spcPts val="0"/>
              </a:spcAft>
              <a:buSzPct val="70000"/>
              <a:buFont typeface="Arial" pitchFamily="34" charset="0"/>
              <a:buChar char="–"/>
              <a:defRPr sz="1800" baseline="0">
                <a:latin typeface="+mj-lt"/>
              </a:defRPr>
            </a:lvl7pPr>
            <a:lvl8pPr marL="1600200" indent="-228600">
              <a:spcBef>
                <a:spcPts val="0"/>
              </a:spcBef>
              <a:spcAft>
                <a:spcPts val="0"/>
              </a:spcAft>
              <a:buSzPct val="70000"/>
              <a:defRPr sz="1800" baseline="0">
                <a:latin typeface="+mj-lt"/>
              </a:defRPr>
            </a:lvl8pPr>
            <a:lvl9pPr marL="1824038" indent="-223838">
              <a:spcBef>
                <a:spcPts val="0"/>
              </a:spcBef>
              <a:spcAft>
                <a:spcPts val="0"/>
              </a:spcAft>
              <a:buSzPct val="70000"/>
              <a:buFont typeface="Arial" pitchFamily="34" charset="0"/>
              <a:buChar char="–"/>
              <a:defRPr sz="1800">
                <a:latin typeface="+mj-lt"/>
              </a:defRPr>
            </a:lvl9pPr>
          </a:lstStyle>
          <a:p>
            <a:pPr lvl="0"/>
            <a:r>
              <a:rPr lang="en-US" dirty="0" smtClean="0"/>
              <a:t>Heading 1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773613" y="1971675"/>
            <a:ext cx="3933825" cy="286161"/>
          </a:xfrm>
          <a:noFill/>
          <a:ln>
            <a:noFill/>
          </a:ln>
        </p:spPr>
        <p:txBody>
          <a:bodyPr wrap="square" lIns="0" tIns="0" rIns="0" bIns="0" anchor="b" anchorCtr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tabLst/>
              <a:defRPr sz="18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800">
                <a:latin typeface="+mj-lt"/>
              </a:defRPr>
            </a:lvl2pPr>
            <a:lvl3pPr>
              <a:spcBef>
                <a:spcPts val="0"/>
              </a:spcBef>
              <a:spcAft>
                <a:spcPts val="0"/>
              </a:spcAft>
              <a:defRPr sz="1800">
                <a:latin typeface="+mj-lt"/>
              </a:defRPr>
            </a:lvl3pPr>
            <a:lvl4pPr>
              <a:spcBef>
                <a:spcPts val="0"/>
              </a:spcBef>
              <a:spcAft>
                <a:spcPts val="0"/>
              </a:spcAft>
              <a:defRPr sz="1800">
                <a:latin typeface="+mj-lt"/>
              </a:defRPr>
            </a:lvl4pPr>
            <a:lvl5pPr>
              <a:spcBef>
                <a:spcPts val="0"/>
              </a:spcBef>
              <a:spcAft>
                <a:spcPts val="0"/>
              </a:spcAft>
              <a:defRPr sz="1800">
                <a:latin typeface="+mj-lt"/>
              </a:defRPr>
            </a:lvl5pPr>
            <a:lvl6pPr marL="1143000" indent="-233363">
              <a:spcBef>
                <a:spcPts val="0"/>
              </a:spcBef>
              <a:spcAft>
                <a:spcPts val="0"/>
              </a:spcAft>
              <a:buSzPct val="70000"/>
              <a:defRPr sz="1800">
                <a:latin typeface="+mj-lt"/>
              </a:defRPr>
            </a:lvl6pPr>
            <a:lvl7pPr marL="1371600" indent="-228600">
              <a:spcBef>
                <a:spcPts val="0"/>
              </a:spcBef>
              <a:spcAft>
                <a:spcPts val="0"/>
              </a:spcAft>
              <a:buSzPct val="70000"/>
              <a:buFont typeface="Arial" pitchFamily="34" charset="0"/>
              <a:buChar char="–"/>
              <a:defRPr sz="1800" baseline="0">
                <a:latin typeface="+mj-lt"/>
              </a:defRPr>
            </a:lvl7pPr>
            <a:lvl8pPr marL="1600200" indent="-228600">
              <a:spcBef>
                <a:spcPts val="0"/>
              </a:spcBef>
              <a:spcAft>
                <a:spcPts val="0"/>
              </a:spcAft>
              <a:buSzPct val="70000"/>
              <a:defRPr sz="1800" baseline="0">
                <a:latin typeface="+mj-lt"/>
              </a:defRPr>
            </a:lvl8pPr>
            <a:lvl9pPr marL="1824038" indent="-223838">
              <a:spcBef>
                <a:spcPts val="0"/>
              </a:spcBef>
              <a:spcAft>
                <a:spcPts val="0"/>
              </a:spcAft>
              <a:buSzPct val="70000"/>
              <a:buFont typeface="Arial" pitchFamily="34" charset="0"/>
              <a:buChar char="–"/>
              <a:defRPr sz="1800">
                <a:latin typeface="+mj-lt"/>
              </a:defRPr>
            </a:lvl9pPr>
          </a:lstStyle>
          <a:p>
            <a:pPr lvl="0"/>
            <a:r>
              <a:rPr lang="en-US" dirty="0" smtClean="0"/>
              <a:t>Heading 2</a:t>
            </a:r>
          </a:p>
        </p:txBody>
      </p:sp>
      <p:cxnSp>
        <p:nvCxnSpPr>
          <p:cNvPr id="33" name="Straight Connector 32"/>
          <p:cNvCxnSpPr/>
          <p:nvPr userDrawn="1"/>
        </p:nvCxnSpPr>
        <p:spPr bwMode="gray">
          <a:xfrm>
            <a:off x="481013" y="2344738"/>
            <a:ext cx="3906652" cy="238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 bwMode="gray">
          <a:xfrm>
            <a:off x="4773613" y="2344738"/>
            <a:ext cx="3906652" cy="238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4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81013" y="4703296"/>
            <a:ext cx="3933825" cy="1430804"/>
          </a:xfrm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lang="en-US" sz="18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spcBef>
                <a:spcPts val="0"/>
              </a:spcBef>
              <a:spcAft>
                <a:spcPts val="0"/>
              </a:spcAft>
              <a:defRPr lang="en-US" sz="18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spcBef>
                <a:spcPts val="0"/>
              </a:spcBef>
              <a:spcAft>
                <a:spcPts val="0"/>
              </a:spcAft>
              <a:defRPr lang="en-US" sz="18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spcBef>
                <a:spcPts val="0"/>
              </a:spcBef>
              <a:spcAft>
                <a:spcPts val="0"/>
              </a:spcAft>
              <a:defRPr lang="en-US" sz="18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spcBef>
                <a:spcPts val="0"/>
              </a:spcBef>
              <a:spcAft>
                <a:spcPts val="0"/>
              </a:spcAft>
              <a:defRPr lang="en-US" sz="18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143000" indent="-233363">
              <a:spcBef>
                <a:spcPts val="0"/>
              </a:spcBef>
              <a:spcAft>
                <a:spcPts val="0"/>
              </a:spcAft>
              <a:buSzPct val="70000"/>
              <a:defRPr lang="en-US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1371600" indent="-228600">
              <a:spcBef>
                <a:spcPts val="0"/>
              </a:spcBef>
              <a:spcAft>
                <a:spcPts val="0"/>
              </a:spcAft>
              <a:buSzPct val="70000"/>
              <a:buFont typeface="Arial" pitchFamily="34" charset="0"/>
              <a:buChar char="–"/>
              <a:defRPr sz="1800" baseline="0">
                <a:latin typeface="+mj-lt"/>
              </a:defRPr>
            </a:lvl7pPr>
            <a:lvl8pPr marL="1600200" indent="-228600">
              <a:spcBef>
                <a:spcPts val="0"/>
              </a:spcBef>
              <a:spcAft>
                <a:spcPts val="0"/>
              </a:spcAft>
              <a:buSzPct val="70000"/>
              <a:defRPr sz="1800" baseline="0">
                <a:latin typeface="+mj-lt"/>
              </a:defRPr>
            </a:lvl8pPr>
            <a:lvl9pPr marL="1824038" indent="-223838">
              <a:spcBef>
                <a:spcPts val="0"/>
              </a:spcBef>
              <a:spcAft>
                <a:spcPts val="0"/>
              </a:spcAft>
              <a:buSzPct val="70000"/>
              <a:buFont typeface="Arial" pitchFamily="34" charset="0"/>
              <a:buChar char="–"/>
              <a:defRPr sz="1800">
                <a:latin typeface="+mj-lt"/>
              </a:defRPr>
            </a:lvl9pPr>
          </a:lstStyle>
          <a:p>
            <a:pPr marL="290513" lvl="0" indent="-290513" algn="l" defTabSz="914400" rtl="0" eaLnBrk="1" fontAlgn="base" latinLnBrk="0" hangingPunct="1">
              <a:spcBef>
                <a:spcPts val="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</a:pPr>
            <a:r>
              <a:rPr lang="en-US" dirty="0" smtClean="0"/>
              <a:t>Click to edit master text styles</a:t>
            </a:r>
          </a:p>
          <a:p>
            <a:pPr marL="571500" lvl="2" indent="-279400" algn="l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90000"/>
              <a:buFont typeface="Arial" pitchFamily="34" charset="0"/>
              <a:buChar char="–"/>
            </a:pPr>
            <a:r>
              <a:rPr lang="en-US" dirty="0" smtClean="0"/>
              <a:t>Second level</a:t>
            </a:r>
          </a:p>
          <a:p>
            <a:pPr marL="850900" lvl="3" indent="-279400" algn="l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80000"/>
              <a:buFont typeface="Wingdings" pitchFamily="2" charset="2"/>
              <a:buChar char="§"/>
            </a:pPr>
            <a:r>
              <a:rPr lang="en-US" dirty="0" smtClean="0"/>
              <a:t>Third level</a:t>
            </a:r>
          </a:p>
          <a:p>
            <a:pPr marL="1136650" lvl="4" indent="-285750" algn="l" defTabSz="93345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70000"/>
              <a:buFont typeface="Arial" pitchFamily="34" charset="0"/>
              <a:buChar char="–"/>
            </a:pPr>
            <a:r>
              <a:rPr lang="en-US" dirty="0" smtClean="0"/>
              <a:t>Fourth level</a:t>
            </a:r>
          </a:p>
          <a:p>
            <a:pPr marL="1435100" lvl="5" indent="-285750" algn="l" defTabSz="9144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60000"/>
              <a:buFont typeface="Wingdings" pitchFamily="2" charset="2"/>
              <a:buChar char="§"/>
            </a:pPr>
            <a:r>
              <a:rPr lang="en-US" dirty="0" smtClean="0"/>
              <a:t>Fifth level</a:t>
            </a:r>
          </a:p>
        </p:txBody>
      </p:sp>
      <p:sp>
        <p:nvSpPr>
          <p:cNvPr id="36" name="Text Placeholder 4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773613" y="4703296"/>
            <a:ext cx="3933825" cy="1430804"/>
          </a:xfrm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lang="en-US" sz="18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spcBef>
                <a:spcPts val="0"/>
              </a:spcBef>
              <a:spcAft>
                <a:spcPts val="0"/>
              </a:spcAft>
              <a:defRPr lang="en-US" sz="18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spcBef>
                <a:spcPts val="0"/>
              </a:spcBef>
              <a:spcAft>
                <a:spcPts val="0"/>
              </a:spcAft>
              <a:defRPr lang="en-US" sz="18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spcBef>
                <a:spcPts val="0"/>
              </a:spcBef>
              <a:spcAft>
                <a:spcPts val="0"/>
              </a:spcAft>
              <a:defRPr lang="en-US" sz="18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spcBef>
                <a:spcPts val="0"/>
              </a:spcBef>
              <a:spcAft>
                <a:spcPts val="0"/>
              </a:spcAft>
              <a:defRPr lang="en-US" sz="18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143000" indent="-233363">
              <a:spcBef>
                <a:spcPts val="0"/>
              </a:spcBef>
              <a:spcAft>
                <a:spcPts val="0"/>
              </a:spcAft>
              <a:buSzPct val="70000"/>
              <a:defRPr lang="en-US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1371600" indent="-228600">
              <a:spcBef>
                <a:spcPts val="0"/>
              </a:spcBef>
              <a:spcAft>
                <a:spcPts val="0"/>
              </a:spcAft>
              <a:buSzPct val="70000"/>
              <a:buFont typeface="Arial" pitchFamily="34" charset="0"/>
              <a:buChar char="–"/>
              <a:defRPr sz="1800" baseline="0">
                <a:latin typeface="+mj-lt"/>
              </a:defRPr>
            </a:lvl7pPr>
            <a:lvl8pPr marL="1600200" indent="-228600">
              <a:spcBef>
                <a:spcPts val="0"/>
              </a:spcBef>
              <a:spcAft>
                <a:spcPts val="0"/>
              </a:spcAft>
              <a:buSzPct val="70000"/>
              <a:defRPr sz="1800" baseline="0">
                <a:latin typeface="+mj-lt"/>
              </a:defRPr>
            </a:lvl8pPr>
            <a:lvl9pPr marL="1824038" indent="-223838">
              <a:spcBef>
                <a:spcPts val="0"/>
              </a:spcBef>
              <a:spcAft>
                <a:spcPts val="0"/>
              </a:spcAft>
              <a:buSzPct val="70000"/>
              <a:buFont typeface="Arial" pitchFamily="34" charset="0"/>
              <a:buChar char="–"/>
              <a:defRPr sz="1800">
                <a:latin typeface="+mj-lt"/>
              </a:defRPr>
            </a:lvl9pPr>
          </a:lstStyle>
          <a:p>
            <a:pPr marL="290513" lvl="0" indent="-290513" algn="l" defTabSz="914400" rtl="0" eaLnBrk="1" fontAlgn="base" latinLnBrk="0" hangingPunct="1">
              <a:spcBef>
                <a:spcPts val="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</a:pPr>
            <a:r>
              <a:rPr lang="en-US" dirty="0" smtClean="0"/>
              <a:t>Click to edit master text styles</a:t>
            </a:r>
          </a:p>
          <a:p>
            <a:pPr marL="571500" lvl="2" indent="-279400" algn="l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90000"/>
              <a:buFont typeface="Arial" pitchFamily="34" charset="0"/>
              <a:buChar char="–"/>
            </a:pPr>
            <a:r>
              <a:rPr lang="en-US" dirty="0" smtClean="0"/>
              <a:t>Second level</a:t>
            </a:r>
          </a:p>
          <a:p>
            <a:pPr marL="850900" lvl="3" indent="-279400" algn="l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80000"/>
              <a:buFont typeface="Wingdings" pitchFamily="2" charset="2"/>
              <a:buChar char="§"/>
            </a:pPr>
            <a:r>
              <a:rPr lang="en-US" dirty="0" smtClean="0"/>
              <a:t>Third level</a:t>
            </a:r>
          </a:p>
          <a:p>
            <a:pPr marL="1136650" lvl="4" indent="-285750" algn="l" defTabSz="93345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70000"/>
              <a:buFont typeface="Arial" pitchFamily="34" charset="0"/>
              <a:buChar char="–"/>
            </a:pPr>
            <a:r>
              <a:rPr lang="en-US" dirty="0" smtClean="0"/>
              <a:t>Fourth level</a:t>
            </a:r>
          </a:p>
          <a:p>
            <a:pPr marL="1435100" lvl="5" indent="-285750" algn="l" defTabSz="9144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60000"/>
              <a:buFont typeface="Wingdings" pitchFamily="2" charset="2"/>
              <a:buChar char="§"/>
            </a:pPr>
            <a:r>
              <a:rPr lang="en-US" dirty="0" smtClean="0"/>
              <a:t>Fifth level</a:t>
            </a:r>
          </a:p>
        </p:txBody>
      </p:sp>
      <p:sp>
        <p:nvSpPr>
          <p:cNvPr id="37" name="Text Placeholder 4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81013" y="4207995"/>
            <a:ext cx="3933825" cy="286161"/>
          </a:xfrm>
          <a:noFill/>
          <a:ln>
            <a:noFill/>
          </a:ln>
        </p:spPr>
        <p:txBody>
          <a:bodyPr wrap="square" lIns="0" tIns="0" rIns="0" bIns="0" anchor="b" anchorCtr="0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buNone/>
              <a:defRPr lang="en-US" sz="1800" b="1" kern="1200" baseline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800">
                <a:latin typeface="+mj-lt"/>
              </a:defRPr>
            </a:lvl2pPr>
            <a:lvl3pPr>
              <a:spcBef>
                <a:spcPts val="0"/>
              </a:spcBef>
              <a:spcAft>
                <a:spcPts val="0"/>
              </a:spcAft>
              <a:defRPr sz="1800">
                <a:latin typeface="+mj-lt"/>
              </a:defRPr>
            </a:lvl3pPr>
            <a:lvl4pPr>
              <a:spcBef>
                <a:spcPts val="0"/>
              </a:spcBef>
              <a:spcAft>
                <a:spcPts val="0"/>
              </a:spcAft>
              <a:defRPr sz="1800">
                <a:latin typeface="+mj-lt"/>
              </a:defRPr>
            </a:lvl4pPr>
            <a:lvl5pPr>
              <a:spcBef>
                <a:spcPts val="0"/>
              </a:spcBef>
              <a:spcAft>
                <a:spcPts val="0"/>
              </a:spcAft>
              <a:defRPr sz="1800">
                <a:latin typeface="+mj-lt"/>
              </a:defRPr>
            </a:lvl5pPr>
            <a:lvl6pPr marL="1143000" indent="-233363">
              <a:spcBef>
                <a:spcPts val="0"/>
              </a:spcBef>
              <a:spcAft>
                <a:spcPts val="0"/>
              </a:spcAft>
              <a:buSzPct val="70000"/>
              <a:defRPr sz="1800">
                <a:latin typeface="+mj-lt"/>
              </a:defRPr>
            </a:lvl6pPr>
            <a:lvl7pPr marL="1371600" indent="-228600">
              <a:spcBef>
                <a:spcPts val="0"/>
              </a:spcBef>
              <a:spcAft>
                <a:spcPts val="0"/>
              </a:spcAft>
              <a:buSzPct val="70000"/>
              <a:buFont typeface="Arial" pitchFamily="34" charset="0"/>
              <a:buChar char="–"/>
              <a:defRPr sz="1800" baseline="0">
                <a:latin typeface="+mj-lt"/>
              </a:defRPr>
            </a:lvl7pPr>
            <a:lvl8pPr marL="1600200" indent="-228600">
              <a:spcBef>
                <a:spcPts val="0"/>
              </a:spcBef>
              <a:spcAft>
                <a:spcPts val="0"/>
              </a:spcAft>
              <a:buSzPct val="70000"/>
              <a:defRPr sz="1800" baseline="0">
                <a:latin typeface="+mj-lt"/>
              </a:defRPr>
            </a:lvl8pPr>
            <a:lvl9pPr marL="1824038" indent="-223838">
              <a:spcBef>
                <a:spcPts val="0"/>
              </a:spcBef>
              <a:spcAft>
                <a:spcPts val="0"/>
              </a:spcAft>
              <a:buSzPct val="70000"/>
              <a:buFont typeface="Arial" pitchFamily="34" charset="0"/>
              <a:buChar char="–"/>
              <a:defRPr sz="1800">
                <a:latin typeface="+mj-lt"/>
              </a:defRPr>
            </a:lvl9pPr>
          </a:lstStyle>
          <a:p>
            <a:pPr marL="0" lvl="0" indent="0" algn="l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tabLst/>
            </a:pPr>
            <a:r>
              <a:rPr lang="en-US" dirty="0" smtClean="0"/>
              <a:t>Heading 3</a:t>
            </a:r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4773613" y="4207995"/>
            <a:ext cx="3933825" cy="286161"/>
          </a:xfrm>
          <a:noFill/>
          <a:ln>
            <a:noFill/>
          </a:ln>
        </p:spPr>
        <p:txBody>
          <a:bodyPr wrap="square" lIns="0" tIns="0" rIns="0" bIns="0" anchor="b" anchorCtr="0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buNone/>
              <a:defRPr lang="en-US" sz="1800" b="1" kern="1200" baseline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800">
                <a:latin typeface="+mj-lt"/>
              </a:defRPr>
            </a:lvl2pPr>
            <a:lvl3pPr>
              <a:spcBef>
                <a:spcPts val="0"/>
              </a:spcBef>
              <a:spcAft>
                <a:spcPts val="0"/>
              </a:spcAft>
              <a:defRPr sz="1800">
                <a:latin typeface="+mj-lt"/>
              </a:defRPr>
            </a:lvl3pPr>
            <a:lvl4pPr>
              <a:spcBef>
                <a:spcPts val="0"/>
              </a:spcBef>
              <a:spcAft>
                <a:spcPts val="0"/>
              </a:spcAft>
              <a:defRPr sz="1800">
                <a:latin typeface="+mj-lt"/>
              </a:defRPr>
            </a:lvl4pPr>
            <a:lvl5pPr>
              <a:spcBef>
                <a:spcPts val="0"/>
              </a:spcBef>
              <a:spcAft>
                <a:spcPts val="0"/>
              </a:spcAft>
              <a:defRPr sz="1800">
                <a:latin typeface="+mj-lt"/>
              </a:defRPr>
            </a:lvl5pPr>
            <a:lvl6pPr marL="1143000" indent="-233363">
              <a:spcBef>
                <a:spcPts val="0"/>
              </a:spcBef>
              <a:spcAft>
                <a:spcPts val="0"/>
              </a:spcAft>
              <a:buSzPct val="70000"/>
              <a:defRPr sz="1800">
                <a:latin typeface="+mj-lt"/>
              </a:defRPr>
            </a:lvl6pPr>
            <a:lvl7pPr marL="1371600" indent="-228600">
              <a:spcBef>
                <a:spcPts val="0"/>
              </a:spcBef>
              <a:spcAft>
                <a:spcPts val="0"/>
              </a:spcAft>
              <a:buSzPct val="70000"/>
              <a:buFont typeface="Arial" pitchFamily="34" charset="0"/>
              <a:buChar char="–"/>
              <a:defRPr sz="1800" baseline="0">
                <a:latin typeface="+mj-lt"/>
              </a:defRPr>
            </a:lvl7pPr>
            <a:lvl8pPr marL="1600200" indent="-228600">
              <a:spcBef>
                <a:spcPts val="0"/>
              </a:spcBef>
              <a:spcAft>
                <a:spcPts val="0"/>
              </a:spcAft>
              <a:buSzPct val="70000"/>
              <a:defRPr sz="1800" baseline="0">
                <a:latin typeface="+mj-lt"/>
              </a:defRPr>
            </a:lvl8pPr>
            <a:lvl9pPr marL="1824038" indent="-223838">
              <a:spcBef>
                <a:spcPts val="0"/>
              </a:spcBef>
              <a:spcAft>
                <a:spcPts val="0"/>
              </a:spcAft>
              <a:buSzPct val="70000"/>
              <a:buFont typeface="Arial" pitchFamily="34" charset="0"/>
              <a:buChar char="–"/>
              <a:defRPr sz="1800">
                <a:latin typeface="+mj-lt"/>
              </a:defRPr>
            </a:lvl9pPr>
          </a:lstStyle>
          <a:p>
            <a:pPr marL="0" lvl="0" indent="0" algn="l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tabLst/>
            </a:pPr>
            <a:r>
              <a:rPr lang="en-US" dirty="0" smtClean="0"/>
              <a:t>Heading 4</a:t>
            </a:r>
          </a:p>
        </p:txBody>
      </p:sp>
      <p:cxnSp>
        <p:nvCxnSpPr>
          <p:cNvPr id="39" name="Straight Connector 38"/>
          <p:cNvCxnSpPr/>
          <p:nvPr userDrawn="1"/>
        </p:nvCxnSpPr>
        <p:spPr bwMode="gray">
          <a:xfrm>
            <a:off x="481013" y="4581058"/>
            <a:ext cx="3906652" cy="238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 userDrawn="1"/>
        </p:nvCxnSpPr>
        <p:spPr bwMode="gray">
          <a:xfrm>
            <a:off x="4773613" y="4581058"/>
            <a:ext cx="3906652" cy="238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41"/>
          <p:cNvSpPr>
            <a:spLocks noGrp="1"/>
          </p:cNvSpPr>
          <p:nvPr>
            <p:ph type="body" sz="quarter" idx="19"/>
          </p:nvPr>
        </p:nvSpPr>
        <p:spPr bwMode="gray">
          <a:xfrm>
            <a:off x="481012" y="1270452"/>
            <a:ext cx="8224838" cy="283711"/>
          </a:xfrm>
        </p:spPr>
        <p:txBody>
          <a:bodyPr/>
          <a:lstStyle>
            <a:lvl1pPr marL="0" indent="0">
              <a:buNone/>
              <a:defRPr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4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2438399" y="1971675"/>
            <a:ext cx="2043113" cy="1508105"/>
          </a:xfrm>
          <a:ln>
            <a:noFill/>
          </a:ln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 lang="en-US" sz="1800" b="1" kern="1200" baseline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spcBef>
                <a:spcPts val="0"/>
              </a:spcBef>
              <a:spcAft>
                <a:spcPts val="0"/>
              </a:spcAft>
              <a:buSzPct val="120000"/>
              <a:defRPr sz="1600">
                <a:latin typeface="Arial" pitchFamily="34" charset="0"/>
                <a:cs typeface="Arial" pitchFamily="34" charset="0"/>
              </a:defRPr>
            </a:lvl2pPr>
            <a:lvl3pPr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Arial" pitchFamily="34" charset="0"/>
              </a:defRPr>
            </a:lvl3pPr>
            <a:lvl4pPr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Arial" pitchFamily="34" charset="0"/>
              </a:defRPr>
            </a:lvl4pPr>
            <a:lvl5pPr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Arial" pitchFamily="34" charset="0"/>
              </a:defRPr>
            </a:lvl5pPr>
            <a:lvl6pPr marL="1143000" indent="-233363">
              <a:spcBef>
                <a:spcPts val="0"/>
              </a:spcBef>
              <a:spcAft>
                <a:spcPts val="0"/>
              </a:spcAft>
              <a:buSzPct val="70000"/>
              <a:defRPr sz="1800">
                <a:latin typeface="+mj-lt"/>
              </a:defRPr>
            </a:lvl6pPr>
            <a:lvl7pPr marL="1371600" indent="-228600">
              <a:spcBef>
                <a:spcPts val="0"/>
              </a:spcBef>
              <a:spcAft>
                <a:spcPts val="0"/>
              </a:spcAft>
              <a:buSzPct val="70000"/>
              <a:buFont typeface="Arial" pitchFamily="34" charset="0"/>
              <a:buChar char="–"/>
              <a:defRPr sz="1800" baseline="0">
                <a:latin typeface="+mj-lt"/>
              </a:defRPr>
            </a:lvl7pPr>
            <a:lvl8pPr marL="1600200" indent="-228600">
              <a:spcBef>
                <a:spcPts val="0"/>
              </a:spcBef>
              <a:spcAft>
                <a:spcPts val="0"/>
              </a:spcAft>
              <a:buSzPct val="70000"/>
              <a:defRPr sz="1800" baseline="0">
                <a:latin typeface="+mj-lt"/>
              </a:defRPr>
            </a:lvl8pPr>
            <a:lvl9pPr marL="1824038" indent="-223838">
              <a:spcBef>
                <a:spcPts val="0"/>
              </a:spcBef>
              <a:spcAft>
                <a:spcPts val="0"/>
              </a:spcAft>
              <a:buSzPct val="70000"/>
              <a:buFont typeface="Arial" pitchFamily="34" charset="0"/>
              <a:buChar char="–"/>
              <a:defRPr sz="1800">
                <a:latin typeface="+mj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Heading 1</a:t>
            </a:r>
          </a:p>
          <a:p>
            <a:pPr lvl="1"/>
            <a:r>
              <a:rPr lang="en-US" dirty="0" smtClean="0"/>
              <a:t>First level</a:t>
            </a:r>
          </a:p>
          <a:p>
            <a:pPr lvl="2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</a:p>
        </p:txBody>
      </p:sp>
      <p:sp>
        <p:nvSpPr>
          <p:cNvPr id="16" name="Picture Placeholder 22"/>
          <p:cNvSpPr>
            <a:spLocks noGrp="1"/>
          </p:cNvSpPr>
          <p:nvPr>
            <p:ph type="pic" sz="quarter" idx="13"/>
          </p:nvPr>
        </p:nvSpPr>
        <p:spPr bwMode="gray">
          <a:xfrm>
            <a:off x="481013" y="1971675"/>
            <a:ext cx="1728787" cy="1892299"/>
          </a:xfrm>
        </p:spPr>
        <p:txBody>
          <a:bodyPr rtlCol="0">
            <a:normAutofit/>
          </a:bodyPr>
          <a:lstStyle>
            <a:lvl1pPr>
              <a:buNone/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 bwMode="gray">
          <a:xfrm>
            <a:off x="481012" y="727075"/>
            <a:ext cx="8226425" cy="49244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 lang="en-US" sz="3200" b="1" kern="120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2" name="Text Placeholder 4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669087" y="1971675"/>
            <a:ext cx="2043113" cy="1508105"/>
          </a:xfrm>
          <a:ln>
            <a:noFill/>
          </a:ln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 lang="en-US" sz="1800" b="1" kern="1200" baseline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spcBef>
                <a:spcPts val="0"/>
              </a:spcBef>
              <a:spcAft>
                <a:spcPts val="0"/>
              </a:spcAft>
              <a:defRPr lang="en-US" sz="16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Arial" pitchFamily="34" charset="0"/>
              </a:defRPr>
            </a:lvl3pPr>
            <a:lvl4pPr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Arial" pitchFamily="34" charset="0"/>
              </a:defRPr>
            </a:lvl4pPr>
            <a:lvl5pPr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Arial" pitchFamily="34" charset="0"/>
              </a:defRPr>
            </a:lvl5pPr>
            <a:lvl6pPr marL="1143000" indent="-233363">
              <a:spcBef>
                <a:spcPts val="0"/>
              </a:spcBef>
              <a:spcAft>
                <a:spcPts val="0"/>
              </a:spcAft>
              <a:buSzPct val="70000"/>
              <a:defRPr sz="1800">
                <a:latin typeface="+mj-lt"/>
              </a:defRPr>
            </a:lvl6pPr>
            <a:lvl7pPr marL="1371600" indent="-228600">
              <a:spcBef>
                <a:spcPts val="0"/>
              </a:spcBef>
              <a:spcAft>
                <a:spcPts val="0"/>
              </a:spcAft>
              <a:buSzPct val="70000"/>
              <a:buFont typeface="Arial" pitchFamily="34" charset="0"/>
              <a:buChar char="–"/>
              <a:defRPr sz="1800" baseline="0">
                <a:latin typeface="+mj-lt"/>
              </a:defRPr>
            </a:lvl7pPr>
            <a:lvl8pPr marL="1600200" indent="-228600">
              <a:spcBef>
                <a:spcPts val="0"/>
              </a:spcBef>
              <a:spcAft>
                <a:spcPts val="0"/>
              </a:spcAft>
              <a:buSzPct val="70000"/>
              <a:defRPr sz="1800" baseline="0">
                <a:latin typeface="+mj-lt"/>
              </a:defRPr>
            </a:lvl8pPr>
            <a:lvl9pPr marL="1824038" indent="-223838">
              <a:spcBef>
                <a:spcPts val="0"/>
              </a:spcBef>
              <a:spcAft>
                <a:spcPts val="0"/>
              </a:spcAft>
              <a:buSzPct val="70000"/>
              <a:buFont typeface="Arial" pitchFamily="34" charset="0"/>
              <a:buChar char="–"/>
              <a:defRPr sz="1800">
                <a:latin typeface="+mj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Heading 2</a:t>
            </a:r>
          </a:p>
          <a:p>
            <a:pPr marL="285750" lvl="1" indent="-285750" algn="l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</a:pPr>
            <a:r>
              <a:rPr lang="en-US" dirty="0" smtClean="0"/>
              <a:t>First level</a:t>
            </a:r>
          </a:p>
          <a:p>
            <a:pPr lvl="2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</a:p>
        </p:txBody>
      </p:sp>
      <p:sp>
        <p:nvSpPr>
          <p:cNvPr id="43" name="Picture Placeholder 22"/>
          <p:cNvSpPr>
            <a:spLocks noGrp="1"/>
          </p:cNvSpPr>
          <p:nvPr>
            <p:ph type="pic" sz="quarter" idx="20"/>
          </p:nvPr>
        </p:nvSpPr>
        <p:spPr bwMode="gray">
          <a:xfrm>
            <a:off x="4711701" y="1971675"/>
            <a:ext cx="1728787" cy="1892299"/>
          </a:xfrm>
        </p:spPr>
        <p:txBody>
          <a:bodyPr rtlCol="0">
            <a:normAutofit/>
          </a:bodyPr>
          <a:lstStyle>
            <a:lvl1pPr>
              <a:buNone/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2438399" y="4241801"/>
            <a:ext cx="2043113" cy="1508105"/>
          </a:xfrm>
          <a:ln>
            <a:noFill/>
          </a:ln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 lang="en-US" sz="1800" b="1" kern="1200" baseline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spcBef>
                <a:spcPts val="0"/>
              </a:spcBef>
              <a:spcAft>
                <a:spcPts val="0"/>
              </a:spcAft>
              <a:defRPr lang="en-US" sz="16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Arial" pitchFamily="34" charset="0"/>
              </a:defRPr>
            </a:lvl3pPr>
            <a:lvl4pPr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Arial" pitchFamily="34" charset="0"/>
              </a:defRPr>
            </a:lvl4pPr>
            <a:lvl5pPr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Arial" pitchFamily="34" charset="0"/>
              </a:defRPr>
            </a:lvl5pPr>
            <a:lvl6pPr marL="1143000" indent="-233363">
              <a:spcBef>
                <a:spcPts val="0"/>
              </a:spcBef>
              <a:spcAft>
                <a:spcPts val="0"/>
              </a:spcAft>
              <a:buSzPct val="70000"/>
              <a:defRPr sz="1800">
                <a:latin typeface="+mj-lt"/>
              </a:defRPr>
            </a:lvl6pPr>
            <a:lvl7pPr marL="1371600" indent="-228600">
              <a:spcBef>
                <a:spcPts val="0"/>
              </a:spcBef>
              <a:spcAft>
                <a:spcPts val="0"/>
              </a:spcAft>
              <a:buSzPct val="70000"/>
              <a:buFont typeface="Arial" pitchFamily="34" charset="0"/>
              <a:buChar char="–"/>
              <a:defRPr sz="1800" baseline="0">
                <a:latin typeface="+mj-lt"/>
              </a:defRPr>
            </a:lvl7pPr>
            <a:lvl8pPr marL="1600200" indent="-228600">
              <a:spcBef>
                <a:spcPts val="0"/>
              </a:spcBef>
              <a:spcAft>
                <a:spcPts val="0"/>
              </a:spcAft>
              <a:buSzPct val="70000"/>
              <a:defRPr sz="1800" baseline="0">
                <a:latin typeface="+mj-lt"/>
              </a:defRPr>
            </a:lvl8pPr>
            <a:lvl9pPr marL="1824038" indent="-223838">
              <a:spcBef>
                <a:spcPts val="0"/>
              </a:spcBef>
              <a:spcAft>
                <a:spcPts val="0"/>
              </a:spcAft>
              <a:buSzPct val="70000"/>
              <a:buFont typeface="Arial" pitchFamily="34" charset="0"/>
              <a:buChar char="–"/>
              <a:defRPr sz="1800">
                <a:latin typeface="+mj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Heading 3</a:t>
            </a:r>
          </a:p>
          <a:p>
            <a:pPr marL="285750" lvl="1" indent="-285750" algn="l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</a:pPr>
            <a:r>
              <a:rPr lang="en-US" dirty="0" smtClean="0"/>
              <a:t>First level</a:t>
            </a:r>
          </a:p>
          <a:p>
            <a:pPr lvl="2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</a:p>
        </p:txBody>
      </p:sp>
      <p:sp>
        <p:nvSpPr>
          <p:cNvPr id="46" name="Picture Placeholder 22"/>
          <p:cNvSpPr>
            <a:spLocks noGrp="1"/>
          </p:cNvSpPr>
          <p:nvPr>
            <p:ph type="pic" sz="quarter" idx="22"/>
          </p:nvPr>
        </p:nvSpPr>
        <p:spPr bwMode="gray">
          <a:xfrm>
            <a:off x="481013" y="4241801"/>
            <a:ext cx="1728787" cy="1892299"/>
          </a:xfrm>
        </p:spPr>
        <p:txBody>
          <a:bodyPr rtlCol="0">
            <a:normAutofit/>
          </a:bodyPr>
          <a:lstStyle>
            <a:lvl1pPr>
              <a:buNone/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8" name="Text Placeholder 4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6669087" y="4241801"/>
            <a:ext cx="2043113" cy="1508105"/>
          </a:xfrm>
          <a:ln>
            <a:noFill/>
          </a:ln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 lang="en-US" sz="1800" b="1" kern="1200" baseline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spcBef>
                <a:spcPts val="0"/>
              </a:spcBef>
              <a:spcAft>
                <a:spcPts val="0"/>
              </a:spcAft>
              <a:defRPr lang="en-US" sz="16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Arial" pitchFamily="34" charset="0"/>
              </a:defRPr>
            </a:lvl3pPr>
            <a:lvl4pPr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Arial" pitchFamily="34" charset="0"/>
              </a:defRPr>
            </a:lvl4pPr>
            <a:lvl5pPr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Arial" pitchFamily="34" charset="0"/>
              </a:defRPr>
            </a:lvl5pPr>
            <a:lvl6pPr marL="1143000" indent="-233363">
              <a:spcBef>
                <a:spcPts val="0"/>
              </a:spcBef>
              <a:spcAft>
                <a:spcPts val="0"/>
              </a:spcAft>
              <a:buSzPct val="70000"/>
              <a:defRPr sz="1800">
                <a:latin typeface="+mj-lt"/>
              </a:defRPr>
            </a:lvl6pPr>
            <a:lvl7pPr marL="1371600" indent="-228600">
              <a:spcBef>
                <a:spcPts val="0"/>
              </a:spcBef>
              <a:spcAft>
                <a:spcPts val="0"/>
              </a:spcAft>
              <a:buSzPct val="70000"/>
              <a:buFont typeface="Arial" pitchFamily="34" charset="0"/>
              <a:buChar char="–"/>
              <a:defRPr sz="1800" baseline="0">
                <a:latin typeface="+mj-lt"/>
              </a:defRPr>
            </a:lvl7pPr>
            <a:lvl8pPr marL="1600200" indent="-228600">
              <a:spcBef>
                <a:spcPts val="0"/>
              </a:spcBef>
              <a:spcAft>
                <a:spcPts val="0"/>
              </a:spcAft>
              <a:buSzPct val="70000"/>
              <a:defRPr sz="1800" baseline="0">
                <a:latin typeface="+mj-lt"/>
              </a:defRPr>
            </a:lvl8pPr>
            <a:lvl9pPr marL="1824038" indent="-223838">
              <a:spcBef>
                <a:spcPts val="0"/>
              </a:spcBef>
              <a:spcAft>
                <a:spcPts val="0"/>
              </a:spcAft>
              <a:buSzPct val="70000"/>
              <a:buFont typeface="Arial" pitchFamily="34" charset="0"/>
              <a:buChar char="–"/>
              <a:defRPr sz="1800">
                <a:latin typeface="+mj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Heading 4</a:t>
            </a:r>
          </a:p>
          <a:p>
            <a:pPr marL="285750" lvl="1" indent="-285750" algn="l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</a:pPr>
            <a:r>
              <a:rPr lang="en-US" dirty="0" smtClean="0"/>
              <a:t>First level</a:t>
            </a:r>
          </a:p>
          <a:p>
            <a:pPr lvl="2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</a:p>
        </p:txBody>
      </p:sp>
      <p:sp>
        <p:nvSpPr>
          <p:cNvPr id="49" name="Picture Placeholder 22"/>
          <p:cNvSpPr>
            <a:spLocks noGrp="1"/>
          </p:cNvSpPr>
          <p:nvPr>
            <p:ph type="pic" sz="quarter" idx="24"/>
          </p:nvPr>
        </p:nvSpPr>
        <p:spPr bwMode="gray">
          <a:xfrm>
            <a:off x="4711701" y="4241801"/>
            <a:ext cx="1728787" cy="1892299"/>
          </a:xfrm>
        </p:spPr>
        <p:txBody>
          <a:bodyPr rtlCol="0">
            <a:normAutofit/>
          </a:bodyPr>
          <a:lstStyle>
            <a:lvl1pPr>
              <a:buNone/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51" name="Text Placeholder 41"/>
          <p:cNvSpPr>
            <a:spLocks noGrp="1"/>
          </p:cNvSpPr>
          <p:nvPr>
            <p:ph type="body" sz="quarter" idx="25"/>
          </p:nvPr>
        </p:nvSpPr>
        <p:spPr bwMode="gray">
          <a:xfrm>
            <a:off x="481012" y="1270452"/>
            <a:ext cx="8224838" cy="283711"/>
          </a:xfrm>
        </p:spPr>
        <p:txBody>
          <a:bodyPr/>
          <a:lstStyle>
            <a:lvl1pPr>
              <a:buNone/>
              <a:defRPr lang="en-US" sz="1800" b="1" kern="1200" baseline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indent="0" algn="l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tabLst/>
            </a:pPr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5"/>
          <p:cNvSpPr>
            <a:spLocks noGrp="1"/>
          </p:cNvSpPr>
          <p:nvPr>
            <p:ph type="tbl" sz="quarter" idx="20"/>
          </p:nvPr>
        </p:nvSpPr>
        <p:spPr bwMode="gray">
          <a:xfrm>
            <a:off x="481013" y="1971675"/>
            <a:ext cx="8226425" cy="4162426"/>
          </a:xfrm>
        </p:spPr>
        <p:txBody>
          <a:bodyPr>
            <a:noAutofit/>
          </a:bodyPr>
          <a:lstStyle>
            <a:lvl1pPr marL="0" indent="0">
              <a:buNone/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table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 bwMode="gray">
          <a:xfrm>
            <a:off x="481012" y="727075"/>
            <a:ext cx="8226425" cy="49244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 lang="en-US" sz="3200" b="1" kern="120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41"/>
          <p:cNvSpPr>
            <a:spLocks noGrp="1"/>
          </p:cNvSpPr>
          <p:nvPr>
            <p:ph type="body" sz="quarter" idx="13"/>
          </p:nvPr>
        </p:nvSpPr>
        <p:spPr bwMode="gray">
          <a:xfrm>
            <a:off x="481012" y="1270452"/>
            <a:ext cx="8224838" cy="283711"/>
          </a:xfrm>
        </p:spPr>
        <p:txBody>
          <a:bodyPr/>
          <a:lstStyle>
            <a:lvl1pPr>
              <a:buNone/>
              <a:defRPr lang="en-US" sz="1800" b="1" kern="1200" baseline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indent="0" algn="l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tabLst/>
            </a:pPr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21"/>
          </p:nvPr>
        </p:nvSpPr>
        <p:spPr bwMode="gray">
          <a:xfrm>
            <a:off x="481013" y="1971675"/>
            <a:ext cx="8226425" cy="4162425"/>
          </a:xfrm>
        </p:spPr>
        <p:txBody>
          <a:bodyPr>
            <a:noAutofit/>
          </a:bodyPr>
          <a:lstStyle>
            <a:lvl1pPr marL="0" indent="0">
              <a:buNone/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 bwMode="gray">
          <a:xfrm>
            <a:off x="481012" y="727075"/>
            <a:ext cx="8226425" cy="49244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 lang="en-US" sz="3200" b="1" kern="120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41"/>
          <p:cNvSpPr>
            <a:spLocks noGrp="1"/>
          </p:cNvSpPr>
          <p:nvPr>
            <p:ph type="body" sz="quarter" idx="13"/>
          </p:nvPr>
        </p:nvSpPr>
        <p:spPr bwMode="gray">
          <a:xfrm>
            <a:off x="481012" y="1270452"/>
            <a:ext cx="8224838" cy="283711"/>
          </a:xfrm>
        </p:spPr>
        <p:txBody>
          <a:bodyPr/>
          <a:lstStyle>
            <a:lvl1pPr marL="0" indent="0">
              <a:buNone/>
              <a:defRPr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1366838" y="1527295"/>
            <a:ext cx="6729984" cy="49244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 lang="en-US" sz="3200" b="1" kern="120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gray">
          <a:xfrm>
            <a:off x="1366839" y="3369513"/>
            <a:ext cx="675481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1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Disclaimer </a:t>
            </a:r>
          </a:p>
          <a:p>
            <a:pPr algn="just"/>
            <a:r>
              <a:rPr lang="en-US" sz="8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Copyright © 2013:  </a:t>
            </a:r>
            <a:r>
              <a:rPr lang="en-US" sz="8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 </a:t>
            </a:r>
            <a:endParaRPr lang="en-US" sz="800" kern="1200" dirty="0" smtClean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41"/>
          <p:cNvSpPr>
            <a:spLocks noGrp="1"/>
          </p:cNvSpPr>
          <p:nvPr>
            <p:ph type="body" sz="quarter" idx="14"/>
          </p:nvPr>
        </p:nvSpPr>
        <p:spPr bwMode="gray">
          <a:xfrm>
            <a:off x="1366838" y="2140169"/>
            <a:ext cx="6734627" cy="27699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914400" rtl="0" eaLnBrk="1" fontAlgn="base" latinLnBrk="0" hangingPunct="1"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None/>
              <a:defRPr lang="en-US" sz="1800" b="1" kern="1200" baseline="0" dirty="0" smtClean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Box 20"/>
          <p:cNvSpPr txBox="1">
            <a:spLocks noChangeArrowheads="1"/>
          </p:cNvSpPr>
          <p:nvPr userDrawn="1"/>
        </p:nvSpPr>
        <p:spPr bwMode="gray">
          <a:xfrm>
            <a:off x="481013" y="6629401"/>
            <a:ext cx="80470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algn="l" defTabSz="914400" rtl="0" eaLnBrk="1" latinLnBrk="0" hangingPunct="1">
              <a:defRPr/>
            </a:pPr>
            <a:r>
              <a:rPr lang="en-US" sz="800" kern="1200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Copyright © </a:t>
            </a:r>
            <a:r>
              <a:rPr lang="en-US" sz="800" kern="1200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2013</a:t>
            </a:r>
            <a:endParaRPr lang="en-US" sz="800" kern="1200" dirty="0">
              <a:solidFill>
                <a:schemeClr val="tx2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827213" y="4053701"/>
            <a:ext cx="5511800" cy="276999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 bwMode="gray">
          <a:xfrm>
            <a:off x="1827213" y="2184400"/>
            <a:ext cx="5511800" cy="1231106"/>
          </a:xfrm>
        </p:spPr>
        <p:txBody>
          <a:bodyPr wrap="square">
            <a:spAutoFit/>
          </a:bodyPr>
          <a:lstStyle>
            <a:lvl1pPr algn="l">
              <a:defRPr sz="40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Box 20"/>
          <p:cNvSpPr txBox="1">
            <a:spLocks noChangeArrowheads="1"/>
          </p:cNvSpPr>
          <p:nvPr userDrawn="1"/>
        </p:nvSpPr>
        <p:spPr bwMode="gray">
          <a:xfrm>
            <a:off x="481013" y="6629401"/>
            <a:ext cx="314669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algn="l" defTabSz="914400" rtl="0" eaLnBrk="1" latinLnBrk="0" hangingPunct="1">
              <a:defRPr/>
            </a:pPr>
            <a:r>
              <a:rPr lang="en-US" sz="800" kern="1200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Copyright © 2013 </a:t>
            </a:r>
            <a:r>
              <a:rPr lang="en-US" sz="800" kern="1200" dirty="0" err="1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Comviva</a:t>
            </a:r>
            <a:r>
              <a:rPr lang="en-US" sz="800" kern="1200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 Technologies</a:t>
            </a:r>
            <a:r>
              <a:rPr lang="en-US" sz="800" kern="1200" baseline="0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 Limited</a:t>
            </a:r>
            <a:r>
              <a:rPr lang="en-US" sz="800" kern="1200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. All rights reserved.</a:t>
            </a:r>
            <a:endParaRPr lang="en-US" sz="800" kern="1200" dirty="0">
              <a:solidFill>
                <a:schemeClr val="tx2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2" name="Picture 11" descr="ridge4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ltGray">
          <a:xfrm>
            <a:off x="802" y="0"/>
            <a:ext cx="3968824" cy="1443209"/>
          </a:xfrm>
          <a:prstGeom prst="rect">
            <a:avLst/>
          </a:prstGeom>
        </p:spPr>
      </p:pic>
      <p:pic>
        <p:nvPicPr>
          <p:cNvPr id="7" name="Picture 6"/>
          <p:cNvPicPr/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882185" y="477672"/>
            <a:ext cx="2838734" cy="662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481012" y="719138"/>
            <a:ext cx="8224837" cy="49244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 lang="en-US" sz="3200" b="1" kern="120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1012" y="1971675"/>
            <a:ext cx="8224838" cy="1384995"/>
          </a:xfrm>
        </p:spPr>
        <p:txBody>
          <a:bodyPr wrap="square">
            <a:spAutoFit/>
          </a:bodyPr>
          <a:lstStyle>
            <a:lvl1pPr algn="l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20000"/>
              <a:defRPr lang="en-US" sz="18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defRPr lang="en-US" sz="18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algn="l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defRPr lang="en-US" sz="18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defRPr lang="en-US" sz="18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defRPr lang="en-US" sz="18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435100" indent="-2857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lang="en-US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1714500" indent="-2730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Arial" pitchFamily="34" charset="0"/>
              <a:buChar char="–"/>
              <a:defRPr sz="1800" baseline="0">
                <a:solidFill>
                  <a:schemeClr val="tx1"/>
                </a:solidFill>
                <a:latin typeface="+mn-lt"/>
                <a:cs typeface="Arial" pitchFamily="34" charset="0"/>
              </a:defRPr>
            </a:lvl7pPr>
            <a:lvl8pPr marL="1600200" indent="-228600">
              <a:spcBef>
                <a:spcPts val="0"/>
              </a:spcBef>
              <a:spcAft>
                <a:spcPts val="0"/>
              </a:spcAft>
              <a:buSzPct val="70000"/>
              <a:defRPr sz="1800" baseline="0">
                <a:latin typeface="Arial" pitchFamily="34" charset="0"/>
                <a:cs typeface="Arial" pitchFamily="34" charset="0"/>
              </a:defRPr>
            </a:lvl8pPr>
            <a:lvl9pPr marL="1824038" indent="-223838">
              <a:spcBef>
                <a:spcPts val="0"/>
              </a:spcBef>
              <a:spcAft>
                <a:spcPts val="0"/>
              </a:spcAft>
              <a:buSzPct val="70000"/>
              <a:buFont typeface="Arial" pitchFamily="34" charset="0"/>
              <a:buChar char="–"/>
              <a:defRPr sz="1800">
                <a:latin typeface="Arial" pitchFamily="34" charset="0"/>
                <a:cs typeface="Arial" pitchFamily="34" charset="0"/>
              </a:defRPr>
            </a:lvl9pPr>
          </a:lstStyle>
          <a:p>
            <a:pPr marL="290513" lvl="0" indent="-290513" algn="l" defTabSz="914400" rtl="0" eaLnBrk="1" fontAlgn="base" latinLnBrk="0" hangingPunct="1">
              <a:spcBef>
                <a:spcPts val="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</a:pPr>
            <a:r>
              <a:rPr lang="en-US" dirty="0" smtClean="0"/>
              <a:t>Click to edit master text styles</a:t>
            </a:r>
          </a:p>
          <a:p>
            <a:pPr marL="571500" lvl="2" indent="-279400" algn="l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90000"/>
              <a:buFont typeface="Arial" pitchFamily="34" charset="0"/>
              <a:buChar char="–"/>
            </a:pPr>
            <a:r>
              <a:rPr lang="en-US" dirty="0" smtClean="0"/>
              <a:t>Second level</a:t>
            </a:r>
          </a:p>
          <a:p>
            <a:pPr marL="850900" lvl="3" indent="-279400" algn="l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80000"/>
              <a:buFont typeface="Wingdings" pitchFamily="2" charset="2"/>
              <a:buChar char="§"/>
            </a:pPr>
            <a:r>
              <a:rPr lang="en-US" dirty="0" smtClean="0"/>
              <a:t>Third level</a:t>
            </a:r>
          </a:p>
          <a:p>
            <a:pPr marL="1136650" lvl="4" indent="-285750" algn="l" defTabSz="93345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70000"/>
              <a:buFont typeface="Arial" pitchFamily="34" charset="0"/>
              <a:buChar char="–"/>
            </a:pPr>
            <a:r>
              <a:rPr lang="en-US" dirty="0" smtClean="0"/>
              <a:t>Fourth level</a:t>
            </a:r>
          </a:p>
          <a:p>
            <a:pPr marL="1435100" lvl="5" indent="-285750" algn="l" defTabSz="9144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60000"/>
              <a:buFont typeface="Wingdings" pitchFamily="2" charset="2"/>
              <a:buChar char="§"/>
            </a:pPr>
            <a:r>
              <a:rPr lang="en-US" dirty="0" smtClean="0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481012" y="719138"/>
            <a:ext cx="8224837" cy="49244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 lang="en-US" sz="3200" b="1" kern="120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1012" y="1971675"/>
            <a:ext cx="8224838" cy="1384995"/>
          </a:xfrm>
        </p:spPr>
        <p:txBody>
          <a:bodyPr wrap="square">
            <a:spAutoFit/>
          </a:bodyPr>
          <a:lstStyle>
            <a:lvl1pPr algn="l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20000"/>
              <a:defRPr lang="en-US" sz="18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defRPr lang="en-US" sz="18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algn="l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defRPr lang="en-US" sz="18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defRPr lang="en-US" sz="18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defRPr lang="en-US" sz="18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435100" indent="-2857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lang="en-US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1714500" indent="-2730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Arial" pitchFamily="34" charset="0"/>
              <a:buChar char="–"/>
              <a:defRPr sz="1800" baseline="0">
                <a:solidFill>
                  <a:schemeClr val="tx1"/>
                </a:solidFill>
                <a:latin typeface="+mn-lt"/>
                <a:cs typeface="Arial" pitchFamily="34" charset="0"/>
              </a:defRPr>
            </a:lvl7pPr>
            <a:lvl8pPr marL="1600200" indent="-228600">
              <a:spcBef>
                <a:spcPts val="0"/>
              </a:spcBef>
              <a:spcAft>
                <a:spcPts val="0"/>
              </a:spcAft>
              <a:buSzPct val="70000"/>
              <a:defRPr sz="1800" baseline="0">
                <a:latin typeface="Arial" pitchFamily="34" charset="0"/>
                <a:cs typeface="Arial" pitchFamily="34" charset="0"/>
              </a:defRPr>
            </a:lvl8pPr>
            <a:lvl9pPr marL="1824038" indent="-223838">
              <a:spcBef>
                <a:spcPts val="0"/>
              </a:spcBef>
              <a:spcAft>
                <a:spcPts val="0"/>
              </a:spcAft>
              <a:buSzPct val="70000"/>
              <a:buFont typeface="Arial" pitchFamily="34" charset="0"/>
              <a:buChar char="–"/>
              <a:defRPr sz="1800">
                <a:latin typeface="Arial" pitchFamily="34" charset="0"/>
                <a:cs typeface="Arial" pitchFamily="34" charset="0"/>
              </a:defRPr>
            </a:lvl9pPr>
          </a:lstStyle>
          <a:p>
            <a:pPr marL="290513" lvl="0" indent="-290513" algn="l" defTabSz="914400" rtl="0" eaLnBrk="1" fontAlgn="base" latinLnBrk="0" hangingPunct="1">
              <a:spcBef>
                <a:spcPts val="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</a:pPr>
            <a:r>
              <a:rPr lang="en-US" dirty="0" smtClean="0"/>
              <a:t>Click to edit master text styles</a:t>
            </a:r>
          </a:p>
          <a:p>
            <a:pPr marL="571500" lvl="2" indent="-279400" algn="l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90000"/>
              <a:buFont typeface="Arial" pitchFamily="34" charset="0"/>
              <a:buChar char="–"/>
            </a:pPr>
            <a:r>
              <a:rPr lang="en-US" dirty="0" smtClean="0"/>
              <a:t>Second level</a:t>
            </a:r>
          </a:p>
          <a:p>
            <a:pPr marL="850900" lvl="3" indent="-279400" algn="l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80000"/>
              <a:buFont typeface="Wingdings" pitchFamily="2" charset="2"/>
              <a:buChar char="§"/>
            </a:pPr>
            <a:r>
              <a:rPr lang="en-US" dirty="0" smtClean="0"/>
              <a:t>Third level</a:t>
            </a:r>
          </a:p>
          <a:p>
            <a:pPr marL="1136650" lvl="4" indent="-285750" algn="l" defTabSz="93345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70000"/>
              <a:buFont typeface="Arial" pitchFamily="34" charset="0"/>
              <a:buChar char="–"/>
            </a:pPr>
            <a:r>
              <a:rPr lang="en-US" dirty="0" smtClean="0"/>
              <a:t>Fourth level</a:t>
            </a:r>
          </a:p>
          <a:p>
            <a:pPr marL="1435100" lvl="5" indent="-285750" algn="l" defTabSz="9144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60000"/>
              <a:buFont typeface="Wingdings" pitchFamily="2" charset="2"/>
              <a:buChar char="§"/>
            </a:pPr>
            <a:r>
              <a:rPr lang="en-US" dirty="0" smtClean="0"/>
              <a:t>Fifth level</a:t>
            </a:r>
          </a:p>
        </p:txBody>
      </p:sp>
      <p:sp>
        <p:nvSpPr>
          <p:cNvPr id="4" name="Text Placeholder 41"/>
          <p:cNvSpPr>
            <a:spLocks noGrp="1"/>
          </p:cNvSpPr>
          <p:nvPr userDrawn="1">
            <p:ph type="body" sz="quarter" idx="13"/>
          </p:nvPr>
        </p:nvSpPr>
        <p:spPr bwMode="gray">
          <a:xfrm>
            <a:off x="481012" y="1270452"/>
            <a:ext cx="8224838" cy="283711"/>
          </a:xfrm>
        </p:spPr>
        <p:txBody>
          <a:bodyPr/>
          <a:lstStyle>
            <a:lvl1pPr marL="0" indent="0">
              <a:buNone/>
              <a:defRPr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audi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 bwMode="gray">
          <a:xfrm>
            <a:off x="481012" y="727075"/>
            <a:ext cx="8226425" cy="49244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 lang="en-US" sz="3200" b="1" kern="120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1012" y="1971675"/>
            <a:ext cx="8224838" cy="1846659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lang="en-US" sz="24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defRPr lang="en-US" sz="24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defRPr lang="en-US" sz="24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defRPr lang="en-US" sz="24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defRPr lang="en-US" sz="24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435100" indent="-2857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Wingdings" pitchFamily="2" charset="2"/>
              <a:buChar char="§"/>
              <a:defRPr lang="en-US" sz="2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1714500" indent="-27305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0000"/>
              <a:buFont typeface="Arial" pitchFamily="34" charset="0"/>
              <a:buChar char="–"/>
              <a:defRPr sz="1800" baseline="0">
                <a:solidFill>
                  <a:schemeClr val="tx1"/>
                </a:solidFill>
                <a:latin typeface="+mn-lt"/>
                <a:cs typeface="Arial" pitchFamily="34" charset="0"/>
              </a:defRPr>
            </a:lvl7pPr>
            <a:lvl8pPr marL="1600200" indent="-228600">
              <a:spcBef>
                <a:spcPts val="0"/>
              </a:spcBef>
              <a:spcAft>
                <a:spcPts val="0"/>
              </a:spcAft>
              <a:buSzPct val="70000"/>
              <a:defRPr sz="1800" baseline="0">
                <a:latin typeface="Arial" pitchFamily="34" charset="0"/>
                <a:cs typeface="Arial" pitchFamily="34" charset="0"/>
              </a:defRPr>
            </a:lvl8pPr>
            <a:lvl9pPr marL="1824038" indent="-223838">
              <a:spcBef>
                <a:spcPts val="0"/>
              </a:spcBef>
              <a:spcAft>
                <a:spcPts val="0"/>
              </a:spcAft>
              <a:buSzPct val="70000"/>
              <a:buFont typeface="Arial" pitchFamily="34" charset="0"/>
              <a:buChar char="–"/>
              <a:defRPr sz="1800">
                <a:latin typeface="Arial" pitchFamily="34" charset="0"/>
                <a:cs typeface="Arial" pitchFamily="34" charset="0"/>
              </a:defRPr>
            </a:lvl9pPr>
          </a:lstStyle>
          <a:p>
            <a:pPr marL="290513" lvl="0" indent="-290513" algn="l" defTabSz="914400" rtl="0" eaLnBrk="1" fontAlgn="base" latinLnBrk="0" hangingPunct="1">
              <a:spcBef>
                <a:spcPts val="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</a:pPr>
            <a:r>
              <a:rPr lang="en-US" dirty="0" smtClean="0"/>
              <a:t>Click to edit master text styles</a:t>
            </a:r>
          </a:p>
          <a:p>
            <a:pPr marL="571500" lvl="2" indent="-279400" algn="l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90000"/>
              <a:buFont typeface="Arial" pitchFamily="34" charset="0"/>
              <a:buChar char="–"/>
            </a:pPr>
            <a:r>
              <a:rPr lang="en-US" dirty="0" smtClean="0"/>
              <a:t>Second level</a:t>
            </a:r>
          </a:p>
          <a:p>
            <a:pPr marL="850900" lvl="3" indent="-279400" algn="l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80000"/>
              <a:buFont typeface="Wingdings" pitchFamily="2" charset="2"/>
              <a:buChar char="§"/>
            </a:pPr>
            <a:r>
              <a:rPr lang="en-US" dirty="0" smtClean="0"/>
              <a:t>Third level</a:t>
            </a:r>
          </a:p>
          <a:p>
            <a:pPr marL="1136650" lvl="4" indent="-285750" algn="l" defTabSz="93345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70000"/>
              <a:buFont typeface="Arial" pitchFamily="34" charset="0"/>
              <a:buChar char="–"/>
            </a:pPr>
            <a:r>
              <a:rPr lang="en-US" dirty="0" smtClean="0"/>
              <a:t>Fourth level</a:t>
            </a:r>
          </a:p>
          <a:p>
            <a:pPr marL="1435100" lvl="5" indent="-285750" algn="l" defTabSz="9144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60000"/>
              <a:buFont typeface="Wingdings" pitchFamily="2" charset="2"/>
              <a:buChar char="§"/>
            </a:pPr>
            <a:r>
              <a:rPr lang="en-US" dirty="0" smtClean="0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 bwMode="gray">
          <a:xfrm>
            <a:off x="481013" y="1971675"/>
            <a:ext cx="4078287" cy="4162425"/>
          </a:xfrm>
        </p:spPr>
        <p:txBody>
          <a:bodyPr>
            <a:noAutofit/>
          </a:bodyPr>
          <a:lstStyle>
            <a:lvl1pPr marL="0" indent="0">
              <a:buNone/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838700" y="1971675"/>
            <a:ext cx="3846512" cy="1384995"/>
          </a:xfrm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lang="en-US" sz="18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spcBef>
                <a:spcPts val="0"/>
              </a:spcBef>
              <a:spcAft>
                <a:spcPts val="0"/>
              </a:spcAft>
              <a:defRPr lang="en-US" sz="18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spcBef>
                <a:spcPts val="0"/>
              </a:spcBef>
              <a:spcAft>
                <a:spcPts val="0"/>
              </a:spcAft>
              <a:defRPr lang="en-US" sz="18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spcBef>
                <a:spcPts val="0"/>
              </a:spcBef>
              <a:spcAft>
                <a:spcPts val="0"/>
              </a:spcAft>
              <a:defRPr lang="en-US" sz="18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spcBef>
                <a:spcPts val="0"/>
              </a:spcBef>
              <a:spcAft>
                <a:spcPts val="0"/>
              </a:spcAft>
              <a:defRPr lang="en-US" sz="18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143000" indent="-233363">
              <a:spcBef>
                <a:spcPts val="0"/>
              </a:spcBef>
              <a:spcAft>
                <a:spcPts val="0"/>
              </a:spcAft>
              <a:buSzPct val="70000"/>
              <a:defRPr lang="en-US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1371600" indent="-228600">
              <a:spcBef>
                <a:spcPts val="0"/>
              </a:spcBef>
              <a:spcAft>
                <a:spcPts val="0"/>
              </a:spcAft>
              <a:buSzPct val="70000"/>
              <a:buFont typeface="Arial" pitchFamily="34" charset="0"/>
              <a:buChar char="–"/>
              <a:defRPr sz="1800" baseline="0">
                <a:latin typeface="+mj-lt"/>
              </a:defRPr>
            </a:lvl7pPr>
            <a:lvl8pPr marL="1600200" indent="-228600">
              <a:spcBef>
                <a:spcPts val="0"/>
              </a:spcBef>
              <a:spcAft>
                <a:spcPts val="0"/>
              </a:spcAft>
              <a:buSzPct val="70000"/>
              <a:defRPr sz="1800" baseline="0">
                <a:latin typeface="+mj-lt"/>
              </a:defRPr>
            </a:lvl8pPr>
            <a:lvl9pPr marL="1824038" indent="-223838">
              <a:spcBef>
                <a:spcPts val="0"/>
              </a:spcBef>
              <a:spcAft>
                <a:spcPts val="0"/>
              </a:spcAft>
              <a:buSzPct val="70000"/>
              <a:buFont typeface="Arial" pitchFamily="34" charset="0"/>
              <a:buChar char="–"/>
              <a:defRPr sz="1800">
                <a:latin typeface="+mj-lt"/>
              </a:defRPr>
            </a:lvl9pPr>
          </a:lstStyle>
          <a:p>
            <a:pPr marL="290513" lvl="0" indent="-290513" algn="l" defTabSz="914400" rtl="0" eaLnBrk="1" fontAlgn="base" latinLnBrk="0" hangingPunct="1">
              <a:spcBef>
                <a:spcPts val="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</a:pPr>
            <a:r>
              <a:rPr lang="en-US" dirty="0" smtClean="0"/>
              <a:t>Click to edit master text styles</a:t>
            </a:r>
          </a:p>
          <a:p>
            <a:pPr marL="571500" lvl="2" indent="-279400" algn="l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90000"/>
              <a:buFont typeface="Arial" pitchFamily="34" charset="0"/>
              <a:buChar char="–"/>
            </a:pPr>
            <a:r>
              <a:rPr lang="en-US" dirty="0" smtClean="0"/>
              <a:t>Second level</a:t>
            </a:r>
          </a:p>
          <a:p>
            <a:pPr marL="850900" lvl="3" indent="-279400" algn="l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80000"/>
              <a:buFont typeface="Wingdings" pitchFamily="2" charset="2"/>
              <a:buChar char="§"/>
            </a:pPr>
            <a:r>
              <a:rPr lang="en-US" dirty="0" smtClean="0"/>
              <a:t>Third level</a:t>
            </a:r>
          </a:p>
          <a:p>
            <a:pPr marL="1136650" lvl="4" indent="-285750" algn="l" defTabSz="93345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70000"/>
              <a:buFont typeface="Arial" pitchFamily="34" charset="0"/>
              <a:buChar char="–"/>
            </a:pPr>
            <a:r>
              <a:rPr lang="en-US" dirty="0" smtClean="0"/>
              <a:t>Fourth level</a:t>
            </a:r>
          </a:p>
          <a:p>
            <a:pPr marL="1435100" lvl="5" indent="-285750" algn="l" defTabSz="9144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60000"/>
              <a:buFont typeface="Wingdings" pitchFamily="2" charset="2"/>
              <a:buChar char="§"/>
            </a:pPr>
            <a:r>
              <a:rPr lang="en-US" dirty="0" smtClean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 bwMode="gray">
          <a:xfrm>
            <a:off x="481012" y="727075"/>
            <a:ext cx="8226425" cy="49244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 lang="en-US" sz="3200" b="1" kern="120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41"/>
          <p:cNvSpPr>
            <a:spLocks noGrp="1"/>
          </p:cNvSpPr>
          <p:nvPr>
            <p:ph type="body" sz="quarter" idx="13"/>
          </p:nvPr>
        </p:nvSpPr>
        <p:spPr bwMode="gray">
          <a:xfrm>
            <a:off x="481012" y="1270452"/>
            <a:ext cx="8224838" cy="283711"/>
          </a:xfrm>
        </p:spPr>
        <p:txBody>
          <a:bodyPr/>
          <a:lstStyle>
            <a:lvl1pPr marL="0" indent="0">
              <a:buNone/>
              <a:defRPr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839913" y="4067175"/>
            <a:ext cx="5524500" cy="27699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marL="0" indent="0" algn="l" defTabSz="914400" rtl="0" eaLnBrk="1" fontAlgn="base" latinLnBrk="0" hangingPunct="1"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None/>
              <a:defRPr lang="en-US" sz="1800" b="1" kern="1200" baseline="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 bwMode="gray">
          <a:xfrm>
            <a:off x="1839914" y="2200275"/>
            <a:ext cx="5524500" cy="123110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000" b="1" kern="1200" dirty="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1" name="Picture 10" descr="ridge4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ltGray">
          <a:xfrm>
            <a:off x="802" y="0"/>
            <a:ext cx="3968824" cy="1443209"/>
          </a:xfrm>
          <a:prstGeom prst="rect">
            <a:avLst/>
          </a:prstGeom>
        </p:spPr>
      </p:pic>
      <p:pic>
        <p:nvPicPr>
          <p:cNvPr id="6" name="Picture 5"/>
          <p:cNvPicPr/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882185" y="477672"/>
            <a:ext cx="2838734" cy="662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2"/>
          <p:cNvSpPr>
            <a:spLocks noGrp="1"/>
          </p:cNvSpPr>
          <p:nvPr>
            <p:ph type="pic" sz="quarter" idx="13"/>
          </p:nvPr>
        </p:nvSpPr>
        <p:spPr bwMode="gray">
          <a:xfrm>
            <a:off x="481013" y="1971675"/>
            <a:ext cx="4102100" cy="4175125"/>
          </a:xfrm>
        </p:spPr>
        <p:txBody>
          <a:bodyPr rtlCol="0">
            <a:normAutofit/>
          </a:bodyPr>
          <a:lstStyle>
            <a:lvl1pPr>
              <a:buNone/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926013" y="4295775"/>
            <a:ext cx="3781424" cy="27699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marL="0" indent="0" algn="l" defTabSz="914400" rtl="0" eaLnBrk="1" fontAlgn="base" latinLnBrk="0" hangingPunct="1"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None/>
              <a:defRPr lang="en-US" sz="1800" b="1" kern="1200" baseline="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3" name="Title 8"/>
          <p:cNvSpPr>
            <a:spLocks noGrp="1"/>
          </p:cNvSpPr>
          <p:nvPr>
            <p:ph type="title" hasCustomPrompt="1"/>
          </p:nvPr>
        </p:nvSpPr>
        <p:spPr bwMode="gray">
          <a:xfrm>
            <a:off x="4926014" y="1971675"/>
            <a:ext cx="3781424" cy="184665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000" b="1" kern="1200" dirty="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1013" y="2466976"/>
            <a:ext cx="3933825" cy="1430804"/>
          </a:xfrm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lang="en-US" sz="18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spcBef>
                <a:spcPts val="0"/>
              </a:spcBef>
              <a:spcAft>
                <a:spcPts val="0"/>
              </a:spcAft>
              <a:defRPr lang="en-US" sz="18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spcBef>
                <a:spcPts val="0"/>
              </a:spcBef>
              <a:spcAft>
                <a:spcPts val="0"/>
              </a:spcAft>
              <a:defRPr lang="en-US" sz="18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spcBef>
                <a:spcPts val="0"/>
              </a:spcBef>
              <a:spcAft>
                <a:spcPts val="0"/>
              </a:spcAft>
              <a:defRPr lang="en-US" sz="18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spcBef>
                <a:spcPts val="0"/>
              </a:spcBef>
              <a:spcAft>
                <a:spcPts val="0"/>
              </a:spcAft>
              <a:defRPr lang="en-US" sz="18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143000" indent="-233363">
              <a:spcBef>
                <a:spcPts val="0"/>
              </a:spcBef>
              <a:spcAft>
                <a:spcPts val="0"/>
              </a:spcAft>
              <a:buSzPct val="70000"/>
              <a:defRPr lang="en-US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1371600" indent="-228600">
              <a:spcBef>
                <a:spcPts val="0"/>
              </a:spcBef>
              <a:spcAft>
                <a:spcPts val="0"/>
              </a:spcAft>
              <a:buSzPct val="70000"/>
              <a:buFont typeface="Arial" pitchFamily="34" charset="0"/>
              <a:buChar char="–"/>
              <a:defRPr sz="1800" baseline="0">
                <a:latin typeface="+mj-lt"/>
              </a:defRPr>
            </a:lvl7pPr>
            <a:lvl8pPr marL="1600200" indent="-228600">
              <a:spcBef>
                <a:spcPts val="0"/>
              </a:spcBef>
              <a:spcAft>
                <a:spcPts val="0"/>
              </a:spcAft>
              <a:buSzPct val="70000"/>
              <a:defRPr sz="1800" baseline="0">
                <a:latin typeface="+mj-lt"/>
              </a:defRPr>
            </a:lvl8pPr>
            <a:lvl9pPr marL="1824038" indent="-223838">
              <a:spcBef>
                <a:spcPts val="0"/>
              </a:spcBef>
              <a:spcAft>
                <a:spcPts val="0"/>
              </a:spcAft>
              <a:buSzPct val="70000"/>
              <a:buFont typeface="Arial" pitchFamily="34" charset="0"/>
              <a:buChar char="–"/>
              <a:defRPr sz="1800">
                <a:latin typeface="+mj-lt"/>
              </a:defRPr>
            </a:lvl9pPr>
          </a:lstStyle>
          <a:p>
            <a:pPr marL="290513" lvl="0" indent="-290513" algn="l" defTabSz="914400" rtl="0" eaLnBrk="1" fontAlgn="base" latinLnBrk="0" hangingPunct="1">
              <a:spcBef>
                <a:spcPts val="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</a:pPr>
            <a:r>
              <a:rPr lang="en-US" dirty="0" smtClean="0"/>
              <a:t>Click to edit master text styles</a:t>
            </a:r>
          </a:p>
          <a:p>
            <a:pPr marL="571500" lvl="2" indent="-279400" algn="l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90000"/>
              <a:buFont typeface="Arial" pitchFamily="34" charset="0"/>
              <a:buChar char="–"/>
            </a:pPr>
            <a:r>
              <a:rPr lang="en-US" dirty="0" smtClean="0"/>
              <a:t>Second level</a:t>
            </a:r>
          </a:p>
          <a:p>
            <a:pPr marL="850900" lvl="3" indent="-279400" algn="l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80000"/>
              <a:buFont typeface="Wingdings" pitchFamily="2" charset="2"/>
              <a:buChar char="§"/>
            </a:pPr>
            <a:r>
              <a:rPr lang="en-US" dirty="0" smtClean="0"/>
              <a:t>Third level</a:t>
            </a:r>
          </a:p>
          <a:p>
            <a:pPr marL="1136650" lvl="4" indent="-285750" algn="l" defTabSz="93345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70000"/>
              <a:buFont typeface="Arial" pitchFamily="34" charset="0"/>
              <a:buChar char="–"/>
            </a:pPr>
            <a:r>
              <a:rPr lang="en-US" dirty="0" smtClean="0"/>
              <a:t>Fourth level</a:t>
            </a:r>
          </a:p>
          <a:p>
            <a:pPr marL="1435100" lvl="5" indent="-285750" algn="l" defTabSz="9144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60000"/>
              <a:buFont typeface="Wingdings" pitchFamily="2" charset="2"/>
              <a:buChar char="§"/>
            </a:pPr>
            <a:r>
              <a:rPr lang="en-US" dirty="0" smtClean="0"/>
              <a:t>Fifth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773613" y="2466976"/>
            <a:ext cx="3933825" cy="1430804"/>
          </a:xfrm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lang="en-US" sz="18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spcBef>
                <a:spcPts val="0"/>
              </a:spcBef>
              <a:spcAft>
                <a:spcPts val="0"/>
              </a:spcAft>
              <a:defRPr lang="en-US" sz="18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>
              <a:spcBef>
                <a:spcPts val="0"/>
              </a:spcBef>
              <a:spcAft>
                <a:spcPts val="0"/>
              </a:spcAft>
              <a:defRPr lang="en-US" sz="18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spcBef>
                <a:spcPts val="0"/>
              </a:spcBef>
              <a:spcAft>
                <a:spcPts val="0"/>
              </a:spcAft>
              <a:defRPr lang="en-US" sz="18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spcBef>
                <a:spcPts val="0"/>
              </a:spcBef>
              <a:spcAft>
                <a:spcPts val="0"/>
              </a:spcAft>
              <a:defRPr lang="en-US" sz="1800" b="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143000" indent="-233363">
              <a:spcBef>
                <a:spcPts val="0"/>
              </a:spcBef>
              <a:spcAft>
                <a:spcPts val="0"/>
              </a:spcAft>
              <a:buSzPct val="70000"/>
              <a:defRPr lang="en-US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1371600" indent="-228600">
              <a:spcBef>
                <a:spcPts val="0"/>
              </a:spcBef>
              <a:spcAft>
                <a:spcPts val="0"/>
              </a:spcAft>
              <a:buSzPct val="70000"/>
              <a:buFont typeface="Arial" pitchFamily="34" charset="0"/>
              <a:buChar char="–"/>
              <a:defRPr sz="1800" baseline="0">
                <a:latin typeface="+mj-lt"/>
              </a:defRPr>
            </a:lvl7pPr>
            <a:lvl8pPr marL="1600200" indent="-228600">
              <a:spcBef>
                <a:spcPts val="0"/>
              </a:spcBef>
              <a:spcAft>
                <a:spcPts val="0"/>
              </a:spcAft>
              <a:buSzPct val="70000"/>
              <a:defRPr sz="1800" baseline="0">
                <a:latin typeface="+mj-lt"/>
              </a:defRPr>
            </a:lvl8pPr>
            <a:lvl9pPr marL="1824038" indent="-223838">
              <a:spcBef>
                <a:spcPts val="0"/>
              </a:spcBef>
              <a:spcAft>
                <a:spcPts val="0"/>
              </a:spcAft>
              <a:buSzPct val="70000"/>
              <a:buFont typeface="Arial" pitchFamily="34" charset="0"/>
              <a:buChar char="–"/>
              <a:defRPr sz="1800">
                <a:latin typeface="+mj-lt"/>
              </a:defRPr>
            </a:lvl9pPr>
          </a:lstStyle>
          <a:p>
            <a:pPr marL="290513" lvl="0" indent="-290513" algn="l" defTabSz="914400" rtl="0" eaLnBrk="1" fontAlgn="base" latinLnBrk="0" hangingPunct="1">
              <a:spcBef>
                <a:spcPts val="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</a:pPr>
            <a:r>
              <a:rPr lang="en-US" dirty="0" smtClean="0"/>
              <a:t>Click to edit master text styles</a:t>
            </a:r>
          </a:p>
          <a:p>
            <a:pPr marL="571500" lvl="2" indent="-279400" algn="l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90000"/>
              <a:buFont typeface="Arial" pitchFamily="34" charset="0"/>
              <a:buChar char="–"/>
            </a:pPr>
            <a:r>
              <a:rPr lang="en-US" dirty="0" smtClean="0"/>
              <a:t>Second level</a:t>
            </a:r>
          </a:p>
          <a:p>
            <a:pPr marL="850900" lvl="3" indent="-279400" algn="l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80000"/>
              <a:buFont typeface="Wingdings" pitchFamily="2" charset="2"/>
              <a:buChar char="§"/>
            </a:pPr>
            <a:r>
              <a:rPr lang="en-US" dirty="0" smtClean="0"/>
              <a:t>Third level</a:t>
            </a:r>
          </a:p>
          <a:p>
            <a:pPr marL="1136650" lvl="4" indent="-285750" algn="l" defTabSz="93345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70000"/>
              <a:buFont typeface="Arial" pitchFamily="34" charset="0"/>
              <a:buChar char="–"/>
            </a:pPr>
            <a:r>
              <a:rPr lang="en-US" dirty="0" smtClean="0"/>
              <a:t>Fourth level</a:t>
            </a:r>
          </a:p>
          <a:p>
            <a:pPr marL="1435100" lvl="5" indent="-285750" algn="l" defTabSz="9144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60000"/>
              <a:buFont typeface="Wingdings" pitchFamily="2" charset="2"/>
              <a:buChar char="§"/>
            </a:pPr>
            <a:r>
              <a:rPr lang="en-US" dirty="0" smtClean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81013" y="1971675"/>
            <a:ext cx="3933825" cy="286161"/>
          </a:xfrm>
          <a:noFill/>
          <a:ln>
            <a:noFill/>
          </a:ln>
        </p:spPr>
        <p:txBody>
          <a:bodyPr wrap="square" lIns="0" tIns="0" rIns="0" bIns="0" anchor="b" anchorCtr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800">
                <a:latin typeface="+mj-lt"/>
              </a:defRPr>
            </a:lvl2pPr>
            <a:lvl3pPr>
              <a:spcBef>
                <a:spcPts val="0"/>
              </a:spcBef>
              <a:spcAft>
                <a:spcPts val="0"/>
              </a:spcAft>
              <a:defRPr sz="1800">
                <a:latin typeface="+mj-lt"/>
              </a:defRPr>
            </a:lvl3pPr>
            <a:lvl4pPr>
              <a:spcBef>
                <a:spcPts val="0"/>
              </a:spcBef>
              <a:spcAft>
                <a:spcPts val="0"/>
              </a:spcAft>
              <a:defRPr sz="1800">
                <a:latin typeface="+mj-lt"/>
              </a:defRPr>
            </a:lvl4pPr>
            <a:lvl5pPr>
              <a:spcBef>
                <a:spcPts val="0"/>
              </a:spcBef>
              <a:spcAft>
                <a:spcPts val="0"/>
              </a:spcAft>
              <a:defRPr sz="1800">
                <a:latin typeface="+mj-lt"/>
              </a:defRPr>
            </a:lvl5pPr>
            <a:lvl6pPr marL="1143000" indent="-233363">
              <a:spcBef>
                <a:spcPts val="0"/>
              </a:spcBef>
              <a:spcAft>
                <a:spcPts val="0"/>
              </a:spcAft>
              <a:buSzPct val="70000"/>
              <a:defRPr sz="1800">
                <a:latin typeface="+mj-lt"/>
              </a:defRPr>
            </a:lvl6pPr>
            <a:lvl7pPr marL="1371600" indent="-228600">
              <a:spcBef>
                <a:spcPts val="0"/>
              </a:spcBef>
              <a:spcAft>
                <a:spcPts val="0"/>
              </a:spcAft>
              <a:buSzPct val="70000"/>
              <a:buFont typeface="Arial" pitchFamily="34" charset="0"/>
              <a:buChar char="–"/>
              <a:defRPr sz="1800" baseline="0">
                <a:latin typeface="+mj-lt"/>
              </a:defRPr>
            </a:lvl7pPr>
            <a:lvl8pPr marL="1600200" indent="-228600">
              <a:spcBef>
                <a:spcPts val="0"/>
              </a:spcBef>
              <a:spcAft>
                <a:spcPts val="0"/>
              </a:spcAft>
              <a:buSzPct val="70000"/>
              <a:defRPr sz="1800" baseline="0">
                <a:latin typeface="+mj-lt"/>
              </a:defRPr>
            </a:lvl8pPr>
            <a:lvl9pPr marL="1824038" indent="-223838">
              <a:spcBef>
                <a:spcPts val="0"/>
              </a:spcBef>
              <a:spcAft>
                <a:spcPts val="0"/>
              </a:spcAft>
              <a:buSzPct val="70000"/>
              <a:buFont typeface="Arial" pitchFamily="34" charset="0"/>
              <a:buChar char="–"/>
              <a:defRPr sz="1800">
                <a:latin typeface="+mj-lt"/>
              </a:defRPr>
            </a:lvl9pPr>
          </a:lstStyle>
          <a:p>
            <a:pPr lvl="0"/>
            <a:r>
              <a:rPr lang="en-US" dirty="0" smtClean="0"/>
              <a:t>Heading 1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773613" y="1971675"/>
            <a:ext cx="3933825" cy="286161"/>
          </a:xfrm>
          <a:noFill/>
          <a:ln>
            <a:noFill/>
          </a:ln>
        </p:spPr>
        <p:txBody>
          <a:bodyPr wrap="square" lIns="0" tIns="0" rIns="0" bIns="0" anchor="b" anchorCtr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800">
                <a:latin typeface="+mj-lt"/>
              </a:defRPr>
            </a:lvl2pPr>
            <a:lvl3pPr>
              <a:spcBef>
                <a:spcPts val="0"/>
              </a:spcBef>
              <a:spcAft>
                <a:spcPts val="0"/>
              </a:spcAft>
              <a:defRPr sz="1800">
                <a:latin typeface="+mj-lt"/>
              </a:defRPr>
            </a:lvl3pPr>
            <a:lvl4pPr>
              <a:spcBef>
                <a:spcPts val="0"/>
              </a:spcBef>
              <a:spcAft>
                <a:spcPts val="0"/>
              </a:spcAft>
              <a:defRPr sz="1800">
                <a:latin typeface="+mj-lt"/>
              </a:defRPr>
            </a:lvl4pPr>
            <a:lvl5pPr>
              <a:spcBef>
                <a:spcPts val="0"/>
              </a:spcBef>
              <a:spcAft>
                <a:spcPts val="0"/>
              </a:spcAft>
              <a:defRPr sz="1800">
                <a:latin typeface="+mj-lt"/>
              </a:defRPr>
            </a:lvl5pPr>
            <a:lvl6pPr marL="1143000" indent="-233363">
              <a:spcBef>
                <a:spcPts val="0"/>
              </a:spcBef>
              <a:spcAft>
                <a:spcPts val="0"/>
              </a:spcAft>
              <a:buSzPct val="70000"/>
              <a:defRPr sz="1800">
                <a:latin typeface="+mj-lt"/>
              </a:defRPr>
            </a:lvl6pPr>
            <a:lvl7pPr marL="1371600" indent="-228600">
              <a:spcBef>
                <a:spcPts val="0"/>
              </a:spcBef>
              <a:spcAft>
                <a:spcPts val="0"/>
              </a:spcAft>
              <a:buSzPct val="70000"/>
              <a:buFont typeface="Arial" pitchFamily="34" charset="0"/>
              <a:buChar char="–"/>
              <a:defRPr sz="1800" baseline="0">
                <a:latin typeface="+mj-lt"/>
              </a:defRPr>
            </a:lvl7pPr>
            <a:lvl8pPr marL="1600200" indent="-228600">
              <a:spcBef>
                <a:spcPts val="0"/>
              </a:spcBef>
              <a:spcAft>
                <a:spcPts val="0"/>
              </a:spcAft>
              <a:buSzPct val="70000"/>
              <a:defRPr sz="1800" baseline="0">
                <a:latin typeface="+mj-lt"/>
              </a:defRPr>
            </a:lvl8pPr>
            <a:lvl9pPr marL="1824038" indent="-223838">
              <a:spcBef>
                <a:spcPts val="0"/>
              </a:spcBef>
              <a:spcAft>
                <a:spcPts val="0"/>
              </a:spcAft>
              <a:buSzPct val="70000"/>
              <a:buFont typeface="Arial" pitchFamily="34" charset="0"/>
              <a:buChar char="–"/>
              <a:defRPr sz="1800">
                <a:latin typeface="+mj-lt"/>
              </a:defRPr>
            </a:lvl9pPr>
          </a:lstStyle>
          <a:p>
            <a:pPr lvl="0"/>
            <a:r>
              <a:rPr lang="en-US" dirty="0" smtClean="0"/>
              <a:t>Heading 2</a:t>
            </a:r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481013" y="2344738"/>
            <a:ext cx="3906652" cy="238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4773613" y="2344738"/>
            <a:ext cx="3906652" cy="238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 bwMode="gray">
          <a:xfrm>
            <a:off x="481012" y="727075"/>
            <a:ext cx="8226425" cy="49244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 lang="en-US" sz="3200" b="1" kern="120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41"/>
          <p:cNvSpPr>
            <a:spLocks noGrp="1"/>
          </p:cNvSpPr>
          <p:nvPr>
            <p:ph type="body" sz="quarter" idx="14"/>
          </p:nvPr>
        </p:nvSpPr>
        <p:spPr bwMode="gray">
          <a:xfrm>
            <a:off x="481012" y="1270452"/>
            <a:ext cx="8224838" cy="283711"/>
          </a:xfrm>
        </p:spPr>
        <p:txBody>
          <a:bodyPr/>
          <a:lstStyle>
            <a:lvl1pPr marL="0" indent="0">
              <a:buNone/>
              <a:defRPr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idge.pdf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 bwMode="ltGray">
          <a:xfrm>
            <a:off x="459" y="0"/>
            <a:ext cx="2270124" cy="825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8313" y="711200"/>
            <a:ext cx="821213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013" y="1971675"/>
            <a:ext cx="82121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marL="571500" marR="0" lvl="2" indent="-2794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90000"/>
              <a:buFont typeface="Arial" pitchFamily="34" charset="0"/>
              <a:buChar char="–"/>
              <a:tabLst/>
              <a:defRPr/>
            </a:pPr>
            <a:r>
              <a:rPr lang="en-US" dirty="0" smtClean="0"/>
              <a:t>First level</a:t>
            </a:r>
          </a:p>
          <a:p>
            <a:pPr lvl="3"/>
            <a:r>
              <a:rPr lang="en-US" dirty="0" smtClean="0"/>
              <a:t>Second level</a:t>
            </a:r>
          </a:p>
          <a:p>
            <a:pPr lvl="4"/>
            <a:r>
              <a:rPr lang="en-US" dirty="0" smtClean="0"/>
              <a:t>Third level</a:t>
            </a:r>
          </a:p>
          <a:p>
            <a:pPr lvl="5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 bwMode="auto">
          <a:xfrm>
            <a:off x="8822457" y="6614013"/>
            <a:ext cx="157094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r">
              <a:defRPr/>
            </a:pPr>
            <a:fld id="{6856ECDB-1CEE-4F69-ADCA-557460F2116E}" type="slidenum">
              <a:rPr lang="en-US" sz="100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pPr algn="r">
                <a:defRPr/>
              </a:pPr>
              <a:t>‹#›</a:t>
            </a:fld>
            <a:endParaRPr lang="en-US" sz="1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9" r:id="rId3"/>
    <p:sldLayoutId id="2147483668" r:id="rId4"/>
    <p:sldLayoutId id="2147483667" r:id="rId5"/>
    <p:sldLayoutId id="2147483659" r:id="rId6"/>
    <p:sldLayoutId id="2147483651" r:id="rId7"/>
    <p:sldLayoutId id="2147483664" r:id="rId8"/>
    <p:sldLayoutId id="2147483658" r:id="rId9"/>
    <p:sldLayoutId id="2147483665" r:id="rId10"/>
    <p:sldLayoutId id="2147483650" r:id="rId11"/>
    <p:sldLayoutId id="2147483660" r:id="rId12"/>
    <p:sldLayoutId id="2147483661" r:id="rId13"/>
    <p:sldLayoutId id="2147483656" r:id="rId14"/>
    <p:sldLayoutId id="2147483666" r:id="rId15"/>
  </p:sldLayoutIdLst>
  <p:txStyles>
    <p:titleStyle>
      <a:lvl1pPr algn="l" defTabSz="914400" rtl="0" eaLnBrk="1" latinLnBrk="0" hangingPunct="1">
        <a:spcBef>
          <a:spcPct val="0"/>
        </a:spcBef>
        <a:buNone/>
        <a:defRPr lang="en-US" sz="3200" b="1" kern="1200" dirty="0" smtClean="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90513" indent="-290513" algn="l" defTabSz="914400" rtl="0" eaLnBrk="1" fontAlgn="base" latinLnBrk="0" hangingPunct="1">
        <a:spcBef>
          <a:spcPts val="0"/>
        </a:spcBef>
        <a:spcAft>
          <a:spcPct val="0"/>
        </a:spcAft>
        <a:buClr>
          <a:schemeClr val="bg2"/>
        </a:buClr>
        <a:buSzPct val="120000"/>
        <a:buFont typeface="Wingdings" pitchFamily="2" charset="2"/>
        <a:buChar char="§"/>
        <a:defRPr lang="en-US" sz="1800" b="0" kern="1200" baseline="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285750" indent="-285750" algn="l" defTabSz="914400" rtl="0" eaLnBrk="1" fontAlgn="base" latinLnBrk="0" hangingPunct="1">
        <a:spcBef>
          <a:spcPts val="0"/>
        </a:spcBef>
        <a:spcAft>
          <a:spcPct val="0"/>
        </a:spcAft>
        <a:buClr>
          <a:schemeClr val="bg2"/>
        </a:buClr>
        <a:buSzPct val="100000"/>
        <a:buFont typeface="Wingdings" pitchFamily="2" charset="2"/>
        <a:buChar char="§"/>
        <a:defRPr lang="en-US" sz="1800" b="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279400" algn="l" defTabSz="914400" rtl="0" eaLnBrk="1" fontAlgn="base" latinLnBrk="0" hangingPunct="1">
        <a:spcBef>
          <a:spcPts val="0"/>
        </a:spcBef>
        <a:spcAft>
          <a:spcPct val="0"/>
        </a:spcAft>
        <a:buClr>
          <a:schemeClr val="bg2"/>
        </a:buClr>
        <a:buSzPct val="90000"/>
        <a:buFont typeface="Arial" pitchFamily="34" charset="0"/>
        <a:buChar char="–"/>
        <a:defRPr kumimoji="0" lang="en-US" sz="1800" b="0" i="0" u="none" strike="noStrike" kern="1200" cap="none" spc="0" normalizeH="0" baseline="0" noProof="0" dirty="0" smtClean="0">
          <a:ln>
            <a:noFill/>
          </a:ln>
          <a:solidFill>
            <a:schemeClr val="tx1"/>
          </a:solidFill>
          <a:effectLst/>
          <a:uLnTx/>
          <a:uFillTx/>
          <a:latin typeface="Arial" pitchFamily="34" charset="0"/>
          <a:ea typeface="+mn-ea"/>
          <a:cs typeface="Arial" pitchFamily="34" charset="0"/>
        </a:defRPr>
      </a:lvl3pPr>
      <a:lvl4pPr marL="850900" indent="-279400" algn="l" defTabSz="914400" rtl="0" eaLnBrk="1" fontAlgn="base" latinLnBrk="0" hangingPunct="1">
        <a:spcBef>
          <a:spcPts val="0"/>
        </a:spcBef>
        <a:spcAft>
          <a:spcPct val="0"/>
        </a:spcAft>
        <a:buClr>
          <a:schemeClr val="bg2"/>
        </a:buClr>
        <a:buSzPct val="80000"/>
        <a:buFont typeface="Wingdings" pitchFamily="2" charset="2"/>
        <a:buChar char="§"/>
        <a:defRPr lang="en-US" sz="1800" b="0" kern="1200" baseline="0" dirty="0" smtClean="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1136650" indent="-285750" algn="l" defTabSz="933450" rtl="0" eaLnBrk="1" fontAlgn="base" latinLnBrk="0" hangingPunct="1">
        <a:spcBef>
          <a:spcPts val="0"/>
        </a:spcBef>
        <a:spcAft>
          <a:spcPct val="0"/>
        </a:spcAft>
        <a:buClr>
          <a:schemeClr val="bg2"/>
        </a:buClr>
        <a:buSzPct val="70000"/>
        <a:buFont typeface="Arial" pitchFamily="34" charset="0"/>
        <a:buChar char="–"/>
        <a:defRPr lang="en-US" sz="1800" b="0" kern="1200" baseline="0" dirty="0" smtClean="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1371600" indent="-241300" algn="l" defTabSz="914400" rtl="0" eaLnBrk="1" latinLnBrk="0" hangingPunct="1">
        <a:spcBef>
          <a:spcPct val="20000"/>
        </a:spcBef>
        <a:buClr>
          <a:schemeClr val="bg2"/>
        </a:buClr>
        <a:buSzPct val="60000"/>
        <a:buFont typeface="Wingdings" pitchFamily="2" charset="2"/>
        <a:buChar char="§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7.xlsx"/><Relationship Id="rId3" Type="http://schemas.openxmlformats.org/officeDocument/2006/relationships/image" Target="../media/image6.png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6" Type="http://schemas.openxmlformats.org/officeDocument/2006/relationships/package" Target="../embeddings/Microsoft_Excel_Worksheet6.xlsx"/><Relationship Id="rId5" Type="http://schemas.openxmlformats.org/officeDocument/2006/relationships/image" Target="../media/image7.wmf"/><Relationship Id="rId4" Type="http://schemas.openxmlformats.org/officeDocument/2006/relationships/package" Target="../embeddings/Microsoft_Excel_Worksheet5.xlsx"/><Relationship Id="rId9" Type="http://schemas.openxmlformats.org/officeDocument/2006/relationships/image" Target="../media/image9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.wmf"/><Relationship Id="rId4" Type="http://schemas.openxmlformats.org/officeDocument/2006/relationships/package" Target="../embeddings/Microsoft_Excel_Worksheet4.xls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95300" y="2857500"/>
            <a:ext cx="8242299" cy="8382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E31837"/>
                </a:solidFill>
                <a:latin typeface="Arial" pitchFamily="34" charset="0"/>
                <a:ea typeface="+mj-ea"/>
                <a:cs typeface="Arial" pitchFamily="34" charset="0"/>
              </a:rPr>
              <a:t>Platform Preparedness </a:t>
            </a:r>
            <a:r>
              <a:rPr lang="en-US" sz="3200" b="1" dirty="0">
                <a:solidFill>
                  <a:srgbClr val="E31837"/>
                </a:solidFill>
                <a:latin typeface="Arial" pitchFamily="34" charset="0"/>
                <a:ea typeface="+mj-ea"/>
                <a:cs typeface="Arial" pitchFamily="34" charset="0"/>
              </a:rPr>
              <a:t>E</a:t>
            </a:r>
            <a:r>
              <a:rPr lang="en-US" sz="3200" b="1" dirty="0" smtClean="0">
                <a:solidFill>
                  <a:srgbClr val="E31837"/>
                </a:solidFill>
                <a:latin typeface="Arial" pitchFamily="34" charset="0"/>
                <a:ea typeface="+mj-ea"/>
                <a:cs typeface="Arial" pitchFamily="34" charset="0"/>
              </a:rPr>
              <a:t>ffort Estimation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E31837"/>
                </a:solidFill>
                <a:latin typeface="Arial" pitchFamily="34" charset="0"/>
                <a:cs typeface="Arial" pitchFamily="34" charset="0"/>
              </a:rPr>
              <a:t>Feb </a:t>
            </a:r>
            <a:r>
              <a:rPr lang="en-US" sz="2000" b="1" dirty="0">
                <a:solidFill>
                  <a:srgbClr val="E31837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2000" b="1" dirty="0" smtClean="0">
                <a:solidFill>
                  <a:srgbClr val="E31837"/>
                </a:solidFill>
                <a:latin typeface="Arial" pitchFamily="34" charset="0"/>
                <a:cs typeface="Arial" pitchFamily="34" charset="0"/>
              </a:rPr>
              <a:t>2018 </a:t>
            </a:r>
            <a:endParaRPr lang="en-US" sz="3200" b="1" dirty="0">
              <a:solidFill>
                <a:srgbClr val="E31837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228600" y="0"/>
            <a:ext cx="655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pic>
        <p:nvPicPr>
          <p:cNvPr id="23" name="Picture 18" descr="cid:image002.png@01CE4E5C.E986B3C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0"/>
            <a:ext cx="180022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81012" y="541338"/>
            <a:ext cx="8224837" cy="430887"/>
          </a:xfrm>
        </p:spPr>
        <p:txBody>
          <a:bodyPr/>
          <a:lstStyle/>
          <a:p>
            <a:r>
              <a:rPr lang="en-IN" sz="2800" dirty="0" smtClean="0"/>
              <a:t>Pre-requisite/Support Required</a:t>
            </a:r>
            <a:endParaRPr lang="en-IN" sz="18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473968"/>
              </p:ext>
            </p:extLst>
          </p:nvPr>
        </p:nvGraphicFramePr>
        <p:xfrm>
          <a:off x="425002" y="1409898"/>
          <a:ext cx="8358389" cy="177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037"/>
                <a:gridCol w="5525036"/>
                <a:gridCol w="1880316"/>
              </a:tblGrid>
              <a:tr h="370840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S. No.</a:t>
                      </a:r>
                      <a:endParaRPr lang="en-IN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Pre-requisite</a:t>
                      </a:r>
                      <a:endParaRPr lang="en-IN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Responsibility</a:t>
                      </a:r>
                      <a:endParaRPr lang="en-IN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1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 travel shall be initiated before completion of 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IN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Site readiness Check list (Attached)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Project Manager</a:t>
                      </a:r>
                      <a:endParaRPr lang="en-IN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2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Following Items required during project</a:t>
                      </a:r>
                      <a:r>
                        <a:rPr lang="en-IN" sz="1600" baseline="0" dirty="0" smtClean="0"/>
                        <a:t> kick off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IN" sz="1600" baseline="0" dirty="0" smtClean="0"/>
                        <a:t>Deployment planning Checklist (Attached)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IN" sz="1600" dirty="0" smtClean="0"/>
                        <a:t>Solution Document for Platform Deployment (Attached)</a:t>
                      </a:r>
                      <a:endParaRPr lang="en-IN" sz="16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Project Manager/PU</a:t>
                      </a:r>
                      <a:endParaRPr lang="en-IN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3232158"/>
              </p:ext>
            </p:extLst>
          </p:nvPr>
        </p:nvGraphicFramePr>
        <p:xfrm>
          <a:off x="534473" y="4073533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7" name="Worksheet" showAsIcon="1" r:id="rId4" imgW="914400" imgH="771480" progId="Excel.Sheet.12">
                  <p:embed/>
                </p:oleObj>
              </mc:Choice>
              <mc:Fallback>
                <p:oleObj name="Worksheet" showAsIcon="1" r:id="rId4" imgW="914400" imgH="7714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4473" y="4073533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2103344"/>
              </p:ext>
            </p:extLst>
          </p:nvPr>
        </p:nvGraphicFramePr>
        <p:xfrm>
          <a:off x="4140568" y="3996259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8" name="Worksheet" showAsIcon="1" r:id="rId6" imgW="914400" imgH="771480" progId="Excel.Sheet.12">
                  <p:embed/>
                </p:oleObj>
              </mc:Choice>
              <mc:Fallback>
                <p:oleObj name="Worksheet" showAsIcon="1" r:id="rId6" imgW="914400" imgH="7714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140568" y="3996259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7654342"/>
              </p:ext>
            </p:extLst>
          </p:nvPr>
        </p:nvGraphicFramePr>
        <p:xfrm>
          <a:off x="7386057" y="3970503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9" name="Worksheet" showAsIcon="1" r:id="rId8" imgW="914400" imgH="771480" progId="Excel.Sheet.12">
                  <p:embed/>
                </p:oleObj>
              </mc:Choice>
              <mc:Fallback>
                <p:oleObj name="Worksheet" showAsIcon="1" r:id="rId8" imgW="914400" imgH="7714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386057" y="3970503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0254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5677469" y="5268035"/>
            <a:ext cx="2866030" cy="1214651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/>
              <a:t>Thank You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81012" y="1714095"/>
            <a:ext cx="8224838" cy="2769989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dirty="0" smtClean="0"/>
              <a:t>Objective</a:t>
            </a:r>
          </a:p>
          <a:p>
            <a:pPr>
              <a:lnSpc>
                <a:spcPct val="200000"/>
              </a:lnSpc>
            </a:pPr>
            <a:r>
              <a:rPr lang="en-US" dirty="0"/>
              <a:t>Project Categorization</a:t>
            </a:r>
          </a:p>
          <a:p>
            <a:pPr>
              <a:lnSpc>
                <a:spcPct val="200000"/>
              </a:lnSpc>
            </a:pPr>
            <a:r>
              <a:rPr lang="en-US" dirty="0"/>
              <a:t>Activities Considered (In Scope &amp; Out of Scope</a:t>
            </a:r>
            <a:r>
              <a:rPr lang="en-US" dirty="0" smtClean="0"/>
              <a:t>)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Planned Efforts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Pre-requisite/Support Required</a:t>
            </a:r>
          </a:p>
        </p:txBody>
      </p:sp>
    </p:spTree>
    <p:extLst>
      <p:ext uri="{BB962C8B-B14F-4D97-AF65-F5344CB8AC3E}">
        <p14:creationId xmlns:p14="http://schemas.microsoft.com/office/powerpoint/2010/main" val="188205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Objective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81012" y="1508031"/>
            <a:ext cx="8224838" cy="373948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IN" dirty="0" smtClean="0"/>
              <a:t>Reduce the Delivery Cost of the Project by </a:t>
            </a:r>
          </a:p>
          <a:p>
            <a:pPr lvl="2">
              <a:lnSpc>
                <a:spcPct val="150000"/>
              </a:lnSpc>
            </a:pPr>
            <a:r>
              <a:rPr lang="en-IN" dirty="0"/>
              <a:t>R</a:t>
            </a:r>
            <a:r>
              <a:rPr lang="en-IN" dirty="0" smtClean="0"/>
              <a:t>educing.</a:t>
            </a:r>
          </a:p>
          <a:p>
            <a:pPr lvl="3">
              <a:lnSpc>
                <a:spcPct val="150000"/>
              </a:lnSpc>
            </a:pPr>
            <a:r>
              <a:rPr lang="en-IN" dirty="0" smtClean="0"/>
              <a:t>The onsite stay </a:t>
            </a:r>
          </a:p>
          <a:p>
            <a:pPr lvl="3">
              <a:lnSpc>
                <a:spcPct val="150000"/>
              </a:lnSpc>
            </a:pPr>
            <a:r>
              <a:rPr lang="en-IN" dirty="0" smtClean="0"/>
              <a:t>Avoid rework</a:t>
            </a:r>
          </a:p>
          <a:p>
            <a:pPr lvl="3">
              <a:lnSpc>
                <a:spcPct val="150000"/>
              </a:lnSpc>
            </a:pPr>
            <a:r>
              <a:rPr lang="en-IN" dirty="0" smtClean="0"/>
              <a:t>The idle days in onsite stay.</a:t>
            </a:r>
          </a:p>
          <a:p>
            <a:pPr lvl="3">
              <a:lnSpc>
                <a:spcPct val="150000"/>
              </a:lnSpc>
            </a:pPr>
            <a:r>
              <a:rPr lang="en-IN" dirty="0" smtClean="0"/>
              <a:t>Number of onsite travel @ project.</a:t>
            </a:r>
          </a:p>
          <a:p>
            <a:pPr lvl="2">
              <a:lnSpc>
                <a:spcPct val="150000"/>
              </a:lnSpc>
            </a:pPr>
            <a:r>
              <a:rPr lang="en-IN" dirty="0" smtClean="0"/>
              <a:t>Structured approach for</a:t>
            </a:r>
          </a:p>
          <a:p>
            <a:pPr lvl="3">
              <a:lnSpc>
                <a:spcPct val="150000"/>
              </a:lnSpc>
            </a:pPr>
            <a:r>
              <a:rPr lang="en-IN" dirty="0" smtClean="0"/>
              <a:t>Platform readiness</a:t>
            </a:r>
          </a:p>
          <a:p>
            <a:pPr lvl="3">
              <a:lnSpc>
                <a:spcPct val="150000"/>
              </a:lnSpc>
            </a:pPr>
            <a:r>
              <a:rPr lang="en-IN" dirty="0" smtClean="0"/>
              <a:t>Improved ownership for H/w UAT</a:t>
            </a:r>
          </a:p>
        </p:txBody>
      </p:sp>
    </p:spTree>
    <p:extLst>
      <p:ext uri="{BB962C8B-B14F-4D97-AF65-F5344CB8AC3E}">
        <p14:creationId xmlns:p14="http://schemas.microsoft.com/office/powerpoint/2010/main" val="186206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4"/>
          <p:cNvSpPr txBox="1">
            <a:spLocks noChangeArrowheads="1"/>
          </p:cNvSpPr>
          <p:nvPr/>
        </p:nvSpPr>
        <p:spPr bwMode="auto">
          <a:xfrm>
            <a:off x="228600" y="0"/>
            <a:ext cx="655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574431" y="332706"/>
            <a:ext cx="812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latin typeface="Tahoma" pitchFamily="34" charset="0"/>
                <a:cs typeface="Times New Roman" pitchFamily="18" charset="0"/>
              </a:rPr>
              <a:t>  </a:t>
            </a:r>
            <a:r>
              <a:rPr lang="en-US" altLang="en-US" sz="2000" b="1" dirty="0" smtClean="0">
                <a:latin typeface="Tahoma" pitchFamily="34" charset="0"/>
                <a:cs typeface="Times New Roman" pitchFamily="18" charset="0"/>
              </a:rPr>
              <a:t>Project Categorization For Platform deployment</a:t>
            </a:r>
            <a:endParaRPr lang="en-US" altLang="en-US" sz="2000" dirty="0">
              <a:latin typeface="Tahoma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700262"/>
              </p:ext>
            </p:extLst>
          </p:nvPr>
        </p:nvGraphicFramePr>
        <p:xfrm>
          <a:off x="4466492" y="907716"/>
          <a:ext cx="4372708" cy="5633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33001"/>
                <a:gridCol w="481454"/>
                <a:gridCol w="604703"/>
                <a:gridCol w="783673"/>
                <a:gridCol w="569877"/>
              </a:tblGrid>
              <a:tr h="4452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</a:rPr>
                        <a:t>Nodes</a:t>
                      </a:r>
                      <a:endParaRPr lang="en-IN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Tiny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Small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Medium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Large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</a:tr>
              <a:tr h="2371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</a:rPr>
                        <a:t>DB Server</a:t>
                      </a:r>
                      <a:endParaRPr lang="en-IN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2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2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</a:rPr>
                        <a:t>2</a:t>
                      </a:r>
                      <a:endParaRPr lang="en-IN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</a:rPr>
                        <a:t>3</a:t>
                      </a:r>
                      <a:endParaRPr lang="en-IN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</a:tr>
              <a:tr h="2371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 dirty="0" err="1">
                          <a:effectLst/>
                        </a:rPr>
                        <a:t>Txn</a:t>
                      </a:r>
                      <a:r>
                        <a:rPr lang="en-IN" sz="1400" dirty="0">
                          <a:effectLst/>
                        </a:rPr>
                        <a:t> server</a:t>
                      </a:r>
                      <a:endParaRPr lang="en-IN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2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2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</a:rPr>
                        <a:t>4</a:t>
                      </a:r>
                      <a:endParaRPr lang="en-IN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4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</a:tr>
              <a:tr h="2371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</a:rPr>
                        <a:t>Webserver</a:t>
                      </a:r>
                      <a:endParaRPr lang="en-IN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IN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2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</a:rPr>
                        <a:t>4</a:t>
                      </a:r>
                      <a:endParaRPr lang="en-IN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</a:rPr>
                        <a:t>4</a:t>
                      </a:r>
                      <a:endParaRPr lang="en-IN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</a:tr>
              <a:tr h="2371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</a:rPr>
                        <a:t>Firewall</a:t>
                      </a:r>
                      <a:endParaRPr lang="en-IN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0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0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</a:rPr>
                        <a:t>0</a:t>
                      </a:r>
                      <a:endParaRPr lang="en-IN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0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</a:tr>
              <a:tr h="2371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</a:rPr>
                        <a:t>LB </a:t>
                      </a:r>
                      <a:endParaRPr lang="en-IN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0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0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2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2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</a:tr>
              <a:tr h="2371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</a:rPr>
                        <a:t>Storage</a:t>
                      </a:r>
                      <a:endParaRPr lang="en-IN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1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1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1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1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</a:tr>
              <a:tr h="2371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</a:rPr>
                        <a:t>SAN switch</a:t>
                      </a:r>
                      <a:endParaRPr lang="en-IN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0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2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2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2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</a:tr>
              <a:tr h="2371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LAN switch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</a:rPr>
                        <a:t>2</a:t>
                      </a:r>
                      <a:endParaRPr lang="en-IN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2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4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8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</a:tr>
              <a:tr h="2371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Tape library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IN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0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1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1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</a:tr>
              <a:tr h="2371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Backup server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</a:rPr>
                        <a:t>0</a:t>
                      </a:r>
                      <a:endParaRPr lang="en-IN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0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dirty="0" smtClean="0">
                          <a:effectLst/>
                        </a:rPr>
                        <a:t>1</a:t>
                      </a:r>
                      <a:endParaRPr lang="en-IN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1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</a:tr>
              <a:tr h="2371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Test server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</a:rPr>
                        <a:t>0</a:t>
                      </a:r>
                      <a:endParaRPr lang="en-IN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1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1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1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</a:tr>
              <a:tr h="2371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Staging DB server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</a:rPr>
                        <a:t>0</a:t>
                      </a:r>
                      <a:endParaRPr lang="en-IN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</a:rPr>
                        <a:t>1</a:t>
                      </a:r>
                      <a:endParaRPr lang="en-IN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1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1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</a:tr>
              <a:tr h="2371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Staging App server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</a:rPr>
                        <a:t>0</a:t>
                      </a:r>
                      <a:endParaRPr lang="en-IN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0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1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1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</a:tr>
              <a:tr h="2371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Logging server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</a:rPr>
                        <a:t>0</a:t>
                      </a:r>
                      <a:endParaRPr lang="en-IN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</a:rPr>
                        <a:t>0</a:t>
                      </a:r>
                      <a:endParaRPr lang="en-IN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dirty="0" smtClean="0">
                          <a:effectLst/>
                        </a:rPr>
                        <a:t>1</a:t>
                      </a:r>
                      <a:endParaRPr lang="en-IN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2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</a:tr>
              <a:tr h="2371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Reporting server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0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</a:rPr>
                        <a:t>0</a:t>
                      </a:r>
                      <a:endParaRPr lang="en-IN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1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1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</a:tr>
              <a:tr h="2371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USSD app server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0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</a:rPr>
                        <a:t>1</a:t>
                      </a:r>
                      <a:endParaRPr lang="en-IN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dirty="0" smtClean="0">
                          <a:effectLst/>
                        </a:rPr>
                        <a:t>1</a:t>
                      </a:r>
                      <a:endParaRPr lang="en-IN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2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</a:tr>
              <a:tr h="2371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USSD DB server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0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</a:rPr>
                        <a:t>1</a:t>
                      </a:r>
                      <a:endParaRPr lang="en-IN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dirty="0" smtClean="0">
                          <a:effectLst/>
                        </a:rPr>
                        <a:t>1</a:t>
                      </a:r>
                      <a:endParaRPr lang="en-IN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2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</a:tr>
              <a:tr h="2371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USSD test server 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0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</a:rPr>
                        <a:t>1</a:t>
                      </a:r>
                      <a:endParaRPr lang="en-IN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dirty="0" smtClean="0">
                          <a:effectLst/>
                        </a:rPr>
                        <a:t>0</a:t>
                      </a:r>
                      <a:endParaRPr lang="en-IN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1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</a:tr>
              <a:tr h="4452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VM management console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1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1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</a:rPr>
                        <a:t>1</a:t>
                      </a:r>
                      <a:endParaRPr lang="en-IN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1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</a:tr>
              <a:tr h="2371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</a:rPr>
                        <a:t>RACK 1</a:t>
                      </a:r>
                      <a:endParaRPr lang="en-IN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</a:rPr>
                        <a:t>1</a:t>
                      </a:r>
                      <a:endParaRPr lang="en-IN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1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</a:rPr>
                        <a:t>2</a:t>
                      </a:r>
                      <a:endParaRPr lang="en-IN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</a:rPr>
                        <a:t>3</a:t>
                      </a:r>
                      <a:endParaRPr lang="en-IN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</a:tr>
              <a:tr h="2371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Total</a:t>
                      </a:r>
                      <a:endParaRPr lang="en-IN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en-IN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</a:rPr>
                        <a:t>18</a:t>
                      </a:r>
                      <a:endParaRPr lang="en-IN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dirty="0" smtClean="0">
                          <a:effectLst/>
                        </a:rPr>
                        <a:t>31</a:t>
                      </a:r>
                      <a:endParaRPr lang="en-IN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</a:rPr>
                        <a:t>41</a:t>
                      </a:r>
                      <a:endParaRPr lang="en-IN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377" marR="23377" marT="0" marB="0" anchor="b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244560" y="732756"/>
            <a:ext cx="4805655" cy="5986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5722902"/>
              </p:ext>
            </p:extLst>
          </p:nvPr>
        </p:nvGraphicFramePr>
        <p:xfrm>
          <a:off x="2518018" y="2473570"/>
          <a:ext cx="3795347" cy="21986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8858"/>
                <a:gridCol w="1188815"/>
                <a:gridCol w="948837"/>
                <a:gridCol w="948837"/>
              </a:tblGrid>
              <a:tr h="589885"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Type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No of Nodes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Switches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Rack </a:t>
                      </a:r>
                    </a:p>
                  </a:txBody>
                  <a:tcPr marL="9525" marR="9525" marT="9525" marB="0" anchor="ctr"/>
                </a:tc>
              </a:tr>
              <a:tr h="431561"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Tiny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1-7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431561"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Small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8-15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</a:tr>
              <a:tr h="372828"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Medium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15-25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</a:tr>
              <a:tr h="372828"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Large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&gt;</a:t>
                      </a:r>
                      <a:r>
                        <a:rPr lang="en-I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196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445 -0.00162 L 0.22118 2.46994E-6 " pathEditMode="relative" rAng="0" ptsTypes="AA">
                                      <p:cBhvr>
                                        <p:cTn id="8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3" y="6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4"/>
          <p:cNvSpPr txBox="1">
            <a:spLocks noChangeArrowheads="1"/>
          </p:cNvSpPr>
          <p:nvPr/>
        </p:nvSpPr>
        <p:spPr bwMode="auto">
          <a:xfrm>
            <a:off x="228600" y="0"/>
            <a:ext cx="655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3653650"/>
              </p:ext>
            </p:extLst>
          </p:nvPr>
        </p:nvGraphicFramePr>
        <p:xfrm>
          <a:off x="228600" y="1378041"/>
          <a:ext cx="4127500" cy="5355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323"/>
                <a:gridCol w="3491177"/>
              </a:tblGrid>
              <a:tr h="548257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/>
                        <a:t>S. No.</a:t>
                      </a:r>
                      <a:endParaRPr lang="en-IN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/>
                        <a:t>Activity</a:t>
                      </a:r>
                      <a:endParaRPr lang="en-IN" sz="1400" dirty="0"/>
                    </a:p>
                  </a:txBody>
                  <a:tcPr anchor="ctr"/>
                </a:tc>
              </a:tr>
              <a:tr h="392380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/>
                        <a:t>1</a:t>
                      </a:r>
                      <a:endParaRPr lang="en-IN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1400" dirty="0" smtClean="0"/>
                        <a:t>Site</a:t>
                      </a:r>
                      <a:r>
                        <a:rPr lang="en-IN" sz="1400" baseline="0" dirty="0" smtClean="0"/>
                        <a:t> survey and PIC preparation</a:t>
                      </a:r>
                      <a:endParaRPr lang="en-IN" sz="1400" dirty="0"/>
                    </a:p>
                  </a:txBody>
                  <a:tcPr anchor="ctr"/>
                </a:tc>
              </a:tr>
              <a:tr h="548257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/>
                        <a:t>2</a:t>
                      </a:r>
                      <a:endParaRPr lang="en-IN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1400" dirty="0" smtClean="0"/>
                        <a:t>Prerequisites Check Up (onsite activity) &amp; Rack installation</a:t>
                      </a:r>
                      <a:endParaRPr lang="en-IN" sz="1400" dirty="0"/>
                    </a:p>
                  </a:txBody>
                  <a:tcPr anchor="ctr"/>
                </a:tc>
              </a:tr>
              <a:tr h="548257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/>
                        <a:t>3</a:t>
                      </a:r>
                      <a:endParaRPr lang="en-IN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1400" dirty="0" smtClean="0"/>
                        <a:t>Hardware Installation - Servers, Switches, Storage and Tape Drives</a:t>
                      </a:r>
                      <a:endParaRPr lang="en-IN" sz="1400" dirty="0"/>
                    </a:p>
                  </a:txBody>
                  <a:tcPr anchor="ctr"/>
                </a:tc>
              </a:tr>
              <a:tr h="392380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/>
                        <a:t>4</a:t>
                      </a:r>
                      <a:endParaRPr lang="en-IN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1400" dirty="0" smtClean="0"/>
                        <a:t>Storage configuration -</a:t>
                      </a:r>
                      <a:endParaRPr lang="en-IN" sz="1400" dirty="0"/>
                    </a:p>
                  </a:txBody>
                  <a:tcPr anchor="ctr"/>
                </a:tc>
              </a:tr>
              <a:tr h="392380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/>
                        <a:t>5</a:t>
                      </a:r>
                      <a:endParaRPr lang="en-IN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1400" dirty="0" smtClean="0"/>
                        <a:t>Load Balancer Configuration </a:t>
                      </a:r>
                      <a:endParaRPr lang="en-IN" sz="1400" dirty="0"/>
                    </a:p>
                  </a:txBody>
                  <a:tcPr anchor="ctr"/>
                </a:tc>
              </a:tr>
              <a:tr h="548257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/>
                        <a:t>6</a:t>
                      </a:r>
                      <a:endParaRPr lang="en-IN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1400" dirty="0" smtClean="0"/>
                        <a:t>Network configuration (Firewall and Switches)</a:t>
                      </a:r>
                      <a:endParaRPr lang="en-IN" sz="1400" dirty="0"/>
                    </a:p>
                  </a:txBody>
                  <a:tcPr anchor="ctr"/>
                </a:tc>
              </a:tr>
              <a:tr h="531028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/>
                        <a:t>7</a:t>
                      </a:r>
                      <a:endParaRPr lang="en-IN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1400" dirty="0" smtClean="0"/>
                        <a:t>QAT Preparation ( labelling , cabling &amp; Dressing </a:t>
                      </a:r>
                      <a:endParaRPr lang="en-IN" sz="1400" dirty="0"/>
                    </a:p>
                  </a:txBody>
                  <a:tcPr anchor="ctr"/>
                </a:tc>
              </a:tr>
              <a:tr h="392380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/>
                        <a:t>8</a:t>
                      </a:r>
                      <a:endParaRPr lang="en-IN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1400" dirty="0" smtClean="0"/>
                        <a:t>Operating System Installation </a:t>
                      </a:r>
                      <a:endParaRPr lang="en-IN" sz="1400" dirty="0"/>
                    </a:p>
                  </a:txBody>
                  <a:tcPr anchor="ctr"/>
                </a:tc>
              </a:tr>
              <a:tr h="531028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/>
                        <a:t>9</a:t>
                      </a:r>
                      <a:endParaRPr lang="en-IN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1400" dirty="0" smtClean="0"/>
                        <a:t>Security hardening </a:t>
                      </a:r>
                      <a:endParaRPr lang="en-IN" sz="1400" dirty="0"/>
                    </a:p>
                  </a:txBody>
                  <a:tcPr anchor="ctr"/>
                </a:tc>
              </a:tr>
              <a:tr h="531028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/>
                        <a:t>10</a:t>
                      </a:r>
                      <a:endParaRPr lang="en-IN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1400" baseline="0" dirty="0" smtClean="0"/>
                        <a:t> Backup , SNMP configuration , HW UAT </a:t>
                      </a:r>
                      <a:endParaRPr lang="en-IN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304800" y="1055532"/>
            <a:ext cx="181819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buClr>
                <a:schemeClr val="tx2"/>
              </a:buClr>
            </a:pPr>
            <a:r>
              <a:rPr lang="en-IN" sz="1600" b="1" dirty="0" smtClean="0">
                <a:latin typeface="+mj-lt"/>
              </a:rPr>
              <a:t>In Scope Activities</a:t>
            </a: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876681"/>
              </p:ext>
            </p:extLst>
          </p:nvPr>
        </p:nvGraphicFramePr>
        <p:xfrm>
          <a:off x="4718050" y="1394388"/>
          <a:ext cx="4127500" cy="45291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323"/>
                <a:gridCol w="3491177"/>
              </a:tblGrid>
              <a:tr h="469581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/>
                        <a:t>S. No.</a:t>
                      </a:r>
                      <a:endParaRPr lang="en-IN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/>
                        <a:t>Activity</a:t>
                      </a:r>
                      <a:endParaRPr lang="en-IN" sz="1400" dirty="0"/>
                    </a:p>
                  </a:txBody>
                  <a:tcPr anchor="ctr"/>
                </a:tc>
              </a:tr>
              <a:tr h="460467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/>
                        <a:t>1</a:t>
                      </a:r>
                      <a:endParaRPr lang="en-IN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1400" dirty="0" smtClean="0"/>
                        <a:t>Activity Duration</a:t>
                      </a:r>
                      <a:r>
                        <a:rPr lang="en-IN" sz="1400" baseline="0" dirty="0" smtClean="0"/>
                        <a:t> shall start only after availability of Complete Hardware at the datacentre.</a:t>
                      </a:r>
                      <a:endParaRPr lang="en-IN" sz="1400" dirty="0"/>
                    </a:p>
                  </a:txBody>
                  <a:tcPr anchor="ctr"/>
                </a:tc>
              </a:tr>
              <a:tr h="554683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/>
                        <a:t>2</a:t>
                      </a:r>
                      <a:endParaRPr lang="en-IN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1400" dirty="0" smtClean="0"/>
                        <a:t>Enabling</a:t>
                      </a:r>
                      <a:r>
                        <a:rPr lang="en-IN" sz="1400" baseline="0" dirty="0" smtClean="0"/>
                        <a:t> the VPN connectivity between Comviva IT and Customer IT</a:t>
                      </a:r>
                      <a:endParaRPr lang="en-IN" sz="1400" dirty="0"/>
                    </a:p>
                  </a:txBody>
                  <a:tcPr anchor="ctr"/>
                </a:tc>
              </a:tr>
              <a:tr h="507615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/>
                        <a:t>3</a:t>
                      </a:r>
                      <a:endParaRPr lang="en-IN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1400" dirty="0" smtClean="0"/>
                        <a:t>Power</a:t>
                      </a:r>
                      <a:r>
                        <a:rPr lang="en-IN" sz="1400" baseline="0" dirty="0" smtClean="0"/>
                        <a:t> installation , uplink connection at customer end</a:t>
                      </a:r>
                      <a:endParaRPr lang="en-IN" sz="1400" dirty="0"/>
                    </a:p>
                  </a:txBody>
                  <a:tcPr anchor="ctr"/>
                </a:tc>
              </a:tr>
              <a:tr h="460467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/>
                        <a:t>4</a:t>
                      </a:r>
                      <a:endParaRPr lang="en-IN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1400" dirty="0" smtClean="0"/>
                        <a:t>Database installation/creation Application/database  Migration activities, load testing , performance tuning </a:t>
                      </a:r>
                      <a:endParaRPr lang="en-IN" sz="1400" dirty="0"/>
                    </a:p>
                  </a:txBody>
                  <a:tcPr anchor="ctr"/>
                </a:tc>
              </a:tr>
              <a:tr h="460467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/>
                        <a:t>5</a:t>
                      </a:r>
                      <a:endParaRPr lang="en-IN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1400" dirty="0" smtClean="0"/>
                        <a:t>SNOC and Security audit clearance </a:t>
                      </a:r>
                      <a:endParaRPr lang="en-IN" sz="1400" dirty="0"/>
                    </a:p>
                  </a:txBody>
                  <a:tcPr anchor="ctr"/>
                </a:tc>
              </a:tr>
              <a:tr h="496508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/>
                        <a:t>6</a:t>
                      </a:r>
                      <a:endParaRPr lang="en-IN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1400" dirty="0" smtClean="0"/>
                        <a:t>Change in Scope</a:t>
                      </a:r>
                      <a:endParaRPr lang="en-IN" sz="1400" dirty="0"/>
                    </a:p>
                  </a:txBody>
                  <a:tcPr anchor="ctr"/>
                </a:tc>
              </a:tr>
              <a:tr h="460467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/>
                        <a:t>7</a:t>
                      </a:r>
                      <a:endParaRPr lang="en-IN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1400" dirty="0" smtClean="0"/>
                        <a:t>Stabilization</a:t>
                      </a:r>
                      <a:r>
                        <a:rPr lang="en-IN" sz="1400" baseline="0" dirty="0" smtClean="0"/>
                        <a:t> effort in new technology adoption </a:t>
                      </a:r>
                      <a:endParaRPr lang="en-IN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4724400" y="1042653"/>
            <a:ext cx="224138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buClr>
                <a:schemeClr val="tx2"/>
              </a:buClr>
            </a:pPr>
            <a:r>
              <a:rPr lang="en-IN" sz="1600" b="1" dirty="0" smtClean="0">
                <a:latin typeface="+mj-lt"/>
              </a:rPr>
              <a:t>Out of Scope Activities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gray">
          <a:xfrm>
            <a:off x="481012" y="541338"/>
            <a:ext cx="822483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200" b="1" kern="120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altLang="en-US" sz="2800" dirty="0" smtClean="0">
                <a:latin typeface="Tahoma" pitchFamily="34" charset="0"/>
                <a:cs typeface="Times New Roman" pitchFamily="18" charset="0"/>
              </a:rPr>
              <a:t>Activities Considered </a:t>
            </a:r>
            <a:r>
              <a:rPr lang="en-US" altLang="en-US" sz="1800" dirty="0">
                <a:latin typeface="Tahoma" pitchFamily="34" charset="0"/>
                <a:cs typeface="Times New Roman" pitchFamily="18" charset="0"/>
              </a:rPr>
              <a:t>(In Scope &amp; Out of Scope)</a:t>
            </a:r>
            <a:endParaRPr lang="en-IN" sz="1800" dirty="0"/>
          </a:p>
        </p:txBody>
      </p:sp>
    </p:spTree>
    <p:extLst>
      <p:ext uri="{BB962C8B-B14F-4D97-AF65-F5344CB8AC3E}">
        <p14:creationId xmlns:p14="http://schemas.microsoft.com/office/powerpoint/2010/main" val="96549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81013" y="541338"/>
            <a:ext cx="7314834" cy="430887"/>
          </a:xfrm>
        </p:spPr>
        <p:txBody>
          <a:bodyPr/>
          <a:lstStyle/>
          <a:p>
            <a:r>
              <a:rPr lang="en-IN" sz="2800" dirty="0" smtClean="0"/>
              <a:t>Planned Efforts – </a:t>
            </a:r>
            <a:r>
              <a:rPr lang="en-IN" sz="1800" dirty="0"/>
              <a:t>Deployment on Physical Hardware 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808561"/>
              </p:ext>
            </p:extLst>
          </p:nvPr>
        </p:nvGraphicFramePr>
        <p:xfrm>
          <a:off x="457562" y="5363649"/>
          <a:ext cx="7246741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1225"/>
                <a:gridCol w="1054244"/>
                <a:gridCol w="1054244"/>
                <a:gridCol w="1063742"/>
                <a:gridCol w="883286"/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6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Components  -  Platform</a:t>
                      </a:r>
                      <a:endParaRPr lang="en-IN" sz="16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6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Tiny</a:t>
                      </a:r>
                      <a:endParaRPr lang="en-IN" sz="16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Small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Medium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Large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IN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# Offsite OLPS &amp; SSPO UAT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14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14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24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30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IN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# Post Installation Documentation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3847106"/>
              </p:ext>
            </p:extLst>
          </p:nvPr>
        </p:nvGraphicFramePr>
        <p:xfrm>
          <a:off x="7942228" y="5799746"/>
          <a:ext cx="914400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6" name="Worksheet" showAsIcon="1" r:id="rId3" imgW="914400" imgH="771480" progId="Excel.Sheet.12">
                  <p:embed/>
                </p:oleObj>
              </mc:Choice>
              <mc:Fallback>
                <p:oleObj name="Worksheet" showAsIcon="1" r:id="rId3" imgW="914400" imgH="771480" progId="Excel.Sheet.12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42228" y="5799746"/>
                        <a:ext cx="914400" cy="77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le 1"/>
          <p:cNvSpPr txBox="1">
            <a:spLocks/>
          </p:cNvSpPr>
          <p:nvPr/>
        </p:nvSpPr>
        <p:spPr bwMode="gray">
          <a:xfrm>
            <a:off x="457562" y="1261980"/>
            <a:ext cx="82248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200" b="1" kern="120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IN" sz="1800" dirty="0">
                <a:solidFill>
                  <a:srgbClr val="DC4128"/>
                </a:solidFill>
              </a:rPr>
              <a:t>Ready for UAT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 bwMode="gray">
          <a:xfrm>
            <a:off x="457560" y="4977539"/>
            <a:ext cx="72445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200" b="1" kern="120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IN" sz="1800" dirty="0" smtClean="0">
                <a:solidFill>
                  <a:srgbClr val="DC4128"/>
                </a:solidFill>
              </a:rPr>
              <a:t>UAT with OLPS and SSPO Additional for Orange</a:t>
            </a:r>
            <a:endParaRPr lang="en-IN" sz="1200" dirty="0">
              <a:solidFill>
                <a:srgbClr val="DC4128"/>
              </a:solidFill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817134"/>
              </p:ext>
            </p:extLst>
          </p:nvPr>
        </p:nvGraphicFramePr>
        <p:xfrm>
          <a:off x="474723" y="1661481"/>
          <a:ext cx="7227339" cy="32086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6018"/>
                <a:gridCol w="1067568"/>
                <a:gridCol w="1067568"/>
                <a:gridCol w="1048673"/>
                <a:gridCol w="897512"/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Components </a:t>
                      </a:r>
                      <a:r>
                        <a:rPr lang="en-IN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- HW</a:t>
                      </a:r>
                      <a:r>
                        <a:rPr lang="en-IN" sz="16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, OS, N/w &amp; Security </a:t>
                      </a:r>
                      <a:endParaRPr lang="en-IN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Tiny</a:t>
                      </a:r>
                      <a:endParaRPr lang="en-IN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Small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Medium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Large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Person</a:t>
                      </a:r>
                      <a:r>
                        <a:rPr lang="en-IN" sz="16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Days (effort)</a:t>
                      </a:r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(Onsite +   </a:t>
                      </a:r>
                      <a:r>
                        <a:rPr lang="en-IN" sz="16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Offsite)</a:t>
                      </a:r>
                      <a:endParaRPr lang="en-IN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25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26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35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30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# No. of Round </a:t>
                      </a:r>
                      <a:r>
                        <a:rPr lang="en-IN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Trips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# No. of</a:t>
                      </a:r>
                      <a:r>
                        <a:rPr lang="en-IN" sz="16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Onsite Stay (days)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8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17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# No. of Offsite</a:t>
                      </a:r>
                      <a:r>
                        <a:rPr lang="en-IN" sz="16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days</a:t>
                      </a:r>
                    </a:p>
                    <a:p>
                      <a:pPr marL="285750" indent="-285750" algn="l" fontAlgn="ctr">
                        <a:buFontTx/>
                        <a:buChar char="-"/>
                      </a:pPr>
                      <a:r>
                        <a:rPr lang="en-IN" sz="16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Offsite days for support during implementation</a:t>
                      </a:r>
                    </a:p>
                    <a:p>
                      <a:pPr marL="285750" indent="-285750" algn="l" fontAlgn="ctr">
                        <a:buFontTx/>
                        <a:buChar char="-"/>
                      </a:pPr>
                      <a:r>
                        <a:rPr lang="en-IN" sz="16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Documentation</a:t>
                      </a:r>
                    </a:p>
                    <a:p>
                      <a:pPr marL="285750" indent="-285750" algn="l" fontAlgn="ctr">
                        <a:buFontTx/>
                        <a:buChar char="-"/>
                      </a:pPr>
                      <a:r>
                        <a:rPr lang="en-IN" sz="16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security clearance</a:t>
                      </a:r>
                    </a:p>
                    <a:p>
                      <a:pPr marL="285750" indent="-285750" algn="l" fontAlgn="ctr">
                        <a:buFontTx/>
                        <a:buChar char="-"/>
                      </a:pPr>
                      <a:r>
                        <a:rPr lang="en-IN" sz="16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Till go-live support</a:t>
                      </a:r>
                      <a:endParaRPr lang="en-IN" sz="1600" b="1" i="0" u="none" strike="noStrike" dirty="0" smtClean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6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endParaRPr lang="en-US" sz="16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6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endParaRPr lang="en-US" sz="16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6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endParaRPr lang="en-US" sz="16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7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7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7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6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endParaRPr lang="en-US" sz="16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7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9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9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491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228600" y="0"/>
            <a:ext cx="655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04092" y="632533"/>
            <a:ext cx="8335108" cy="389793"/>
          </a:xfrm>
        </p:spPr>
        <p:txBody>
          <a:bodyPr/>
          <a:lstStyle/>
          <a:p>
            <a:r>
              <a:rPr lang="en-IN" sz="2400" dirty="0" smtClean="0"/>
              <a:t>Planned Efforts </a:t>
            </a:r>
            <a:r>
              <a:rPr lang="en-IN" sz="2400" dirty="0"/>
              <a:t>Virtual Setup – </a:t>
            </a:r>
            <a:r>
              <a:rPr lang="en-IN" sz="1800" dirty="0"/>
              <a:t>Based on Project Categorization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3692141"/>
              </p:ext>
            </p:extLst>
          </p:nvPr>
        </p:nvGraphicFramePr>
        <p:xfrm>
          <a:off x="7995138" y="556370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68" name="Worksheet" showAsIcon="1" r:id="rId3" imgW="914400" imgH="771480" progId="Excel.Sheet.12">
                  <p:embed/>
                </p:oleObj>
              </mc:Choice>
              <mc:Fallback>
                <p:oleObj name="Worksheet" showAsIcon="1" r:id="rId3" imgW="914400" imgH="7714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95138" y="556370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le 1"/>
          <p:cNvSpPr txBox="1">
            <a:spLocks/>
          </p:cNvSpPr>
          <p:nvPr/>
        </p:nvSpPr>
        <p:spPr bwMode="gray">
          <a:xfrm>
            <a:off x="363780" y="1022326"/>
            <a:ext cx="82248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200" b="1" kern="120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IN" sz="1800" dirty="0">
                <a:solidFill>
                  <a:srgbClr val="DC4128"/>
                </a:solidFill>
              </a:rPr>
              <a:t>Ready for UAT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 bwMode="gray">
          <a:xfrm>
            <a:off x="363780" y="5035525"/>
            <a:ext cx="72679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200" b="1" kern="120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IN" sz="1800" dirty="0" smtClean="0">
                <a:solidFill>
                  <a:srgbClr val="DC4128"/>
                </a:solidFill>
              </a:rPr>
              <a:t>UAT with OLPS and SSPO Additional for Orange</a:t>
            </a:r>
            <a:endParaRPr lang="en-IN" sz="1200" dirty="0">
              <a:solidFill>
                <a:srgbClr val="DC4128"/>
              </a:solidFill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178438"/>
              </p:ext>
            </p:extLst>
          </p:nvPr>
        </p:nvGraphicFramePr>
        <p:xfrm>
          <a:off x="371994" y="1299325"/>
          <a:ext cx="7251516" cy="3644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0195"/>
                <a:gridCol w="1067568"/>
                <a:gridCol w="1067568"/>
                <a:gridCol w="1048673"/>
                <a:gridCol w="897512"/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Components </a:t>
                      </a:r>
                      <a:r>
                        <a:rPr lang="en-IN" sz="14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- HW , VM, OS, N/w &amp; Security (A)</a:t>
                      </a:r>
                      <a:endParaRPr lang="en-IN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Tiny</a:t>
                      </a:r>
                      <a:endParaRPr lang="en-IN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Small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Medium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Large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IN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Person Days (effort) (Onsite + Offsite + Training)</a:t>
                      </a:r>
                      <a:endParaRPr lang="en-IN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31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32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43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55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IN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# No. of Round </a:t>
                      </a:r>
                      <a:r>
                        <a:rPr lang="en-IN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Trips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IN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# No. of Onsite Stay (days)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10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11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15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21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# No. of Offsite</a:t>
                      </a:r>
                      <a:r>
                        <a:rPr lang="en-IN" sz="16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days</a:t>
                      </a:r>
                    </a:p>
                    <a:p>
                      <a:pPr marL="285750" indent="-285750" algn="l" fontAlgn="ctr">
                        <a:buFontTx/>
                        <a:buChar char="-"/>
                      </a:pPr>
                      <a:r>
                        <a:rPr lang="en-IN" sz="16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Offsite days for support during implementation</a:t>
                      </a:r>
                    </a:p>
                    <a:p>
                      <a:pPr marL="285750" indent="-285750" algn="l" fontAlgn="ctr">
                        <a:buFontTx/>
                        <a:buChar char="-"/>
                      </a:pPr>
                      <a:r>
                        <a:rPr lang="en-IN" sz="16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Documentation</a:t>
                      </a:r>
                    </a:p>
                    <a:p>
                      <a:pPr marL="285750" indent="-285750" algn="l" fontAlgn="ctr">
                        <a:buFontTx/>
                        <a:buChar char="-"/>
                      </a:pPr>
                      <a:r>
                        <a:rPr lang="en-IN" sz="16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security clearance</a:t>
                      </a:r>
                    </a:p>
                    <a:p>
                      <a:pPr marL="285750" indent="-285750" algn="l" fontAlgn="ctr">
                        <a:buFontTx/>
                        <a:buChar char="-"/>
                      </a:pPr>
                      <a:r>
                        <a:rPr lang="en-IN" sz="16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Till go-live support</a:t>
                      </a:r>
                      <a:endParaRPr lang="en-IN" sz="1600" b="1" i="0" u="none" strike="noStrike" dirty="0" smtClean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6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endParaRPr lang="en-US" sz="16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6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endParaRPr lang="en-US" sz="16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6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endParaRPr lang="en-US" sz="16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7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7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7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6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endParaRPr lang="en-US" sz="16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6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7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9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9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IN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# Training on Virtualization to customer (Onsite)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7438561"/>
              </p:ext>
            </p:extLst>
          </p:nvPr>
        </p:nvGraphicFramePr>
        <p:xfrm>
          <a:off x="374381" y="5453201"/>
          <a:ext cx="7246741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6588"/>
                <a:gridCol w="1068881"/>
                <a:gridCol w="1054244"/>
                <a:gridCol w="1063742"/>
                <a:gridCol w="883286"/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Components </a:t>
                      </a:r>
                      <a:r>
                        <a:rPr lang="en-IN" sz="16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-  Platform</a:t>
                      </a:r>
                      <a:endParaRPr lang="en-IN" sz="16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6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Tiny</a:t>
                      </a:r>
                      <a:endParaRPr lang="en-IN" sz="16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Small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Medium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Large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# Offsite OLPS &amp; SSPO UAT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14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14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24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30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IN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# Post Installation Documentation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988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228600" y="0"/>
            <a:ext cx="655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88190" y="457200"/>
            <a:ext cx="8109625" cy="738664"/>
          </a:xfrm>
        </p:spPr>
        <p:txBody>
          <a:bodyPr/>
          <a:lstStyle/>
          <a:p>
            <a:r>
              <a:rPr lang="en-IN" sz="2400" dirty="0" smtClean="0"/>
              <a:t>Planned </a:t>
            </a:r>
            <a:r>
              <a:rPr lang="en-IN" sz="2400" dirty="0"/>
              <a:t>Efforts </a:t>
            </a:r>
            <a:r>
              <a:rPr lang="en-IN" sz="2400" dirty="0" smtClean="0"/>
              <a:t>with OS, Network &amp; VM –  HW excluded</a:t>
            </a:r>
            <a:endParaRPr lang="en-IN" sz="1600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3512440"/>
              </p:ext>
            </p:extLst>
          </p:nvPr>
        </p:nvGraphicFramePr>
        <p:xfrm>
          <a:off x="7948613" y="518795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8" name="Worksheet" showAsIcon="1" r:id="rId3" imgW="914400" imgH="771480" progId="Excel.Sheet.12">
                  <p:embed/>
                </p:oleObj>
              </mc:Choice>
              <mc:Fallback>
                <p:oleObj name="Worksheet" showAsIcon="1" r:id="rId3" imgW="914400" imgH="7714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8613" y="518795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313907"/>
              </p:ext>
            </p:extLst>
          </p:nvPr>
        </p:nvGraphicFramePr>
        <p:xfrm>
          <a:off x="457563" y="1222697"/>
          <a:ext cx="7227339" cy="3452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6018"/>
                <a:gridCol w="1067568"/>
                <a:gridCol w="1067568"/>
                <a:gridCol w="1048673"/>
                <a:gridCol w="897512"/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Components </a:t>
                      </a:r>
                      <a:r>
                        <a:rPr lang="en-IN" sz="16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- HW , OS, N/w &amp; Security </a:t>
                      </a:r>
                      <a:endParaRPr lang="en-IN" sz="16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6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Tiny</a:t>
                      </a:r>
                      <a:endParaRPr lang="en-IN" sz="16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Small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Medium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Large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IN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Person Days (effort) (Onsite + Offsite)</a:t>
                      </a:r>
                      <a:endParaRPr lang="en-IN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26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27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33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44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IN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# No. of Round </a:t>
                      </a:r>
                      <a:r>
                        <a:rPr lang="en-IN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Trips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IN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# No. of Onsite Stay (days)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6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8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13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# No. of Offsite</a:t>
                      </a:r>
                      <a:r>
                        <a:rPr lang="en-IN" sz="16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days</a:t>
                      </a:r>
                    </a:p>
                    <a:p>
                      <a:pPr marL="285750" indent="-285750" algn="l" fontAlgn="ctr">
                        <a:buFontTx/>
                        <a:buChar char="-"/>
                      </a:pPr>
                      <a:r>
                        <a:rPr lang="en-IN" sz="16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Offsite days for support during implementation</a:t>
                      </a:r>
                    </a:p>
                    <a:p>
                      <a:pPr marL="285750" indent="-285750" algn="l" fontAlgn="ctr">
                        <a:buFontTx/>
                        <a:buChar char="-"/>
                      </a:pPr>
                      <a:r>
                        <a:rPr lang="en-IN" sz="16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Documentation</a:t>
                      </a:r>
                    </a:p>
                    <a:p>
                      <a:pPr marL="285750" indent="-285750" algn="l" fontAlgn="ctr">
                        <a:buFontTx/>
                        <a:buChar char="-"/>
                      </a:pPr>
                      <a:r>
                        <a:rPr lang="en-IN" sz="16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security clearance</a:t>
                      </a:r>
                    </a:p>
                    <a:p>
                      <a:pPr marL="285750" indent="-285750" algn="l" fontAlgn="ctr">
                        <a:buFontTx/>
                        <a:buChar char="-"/>
                      </a:pPr>
                      <a:r>
                        <a:rPr lang="en-IN" sz="16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Till go-live support</a:t>
                      </a:r>
                      <a:endParaRPr lang="en-IN" sz="1600" b="1" i="0" u="none" strike="noStrike" dirty="0" smtClean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marL="0" algn="l" defTabSz="914400" rtl="0" eaLnBrk="1" fontAlgn="ctr" latinLnBrk="0" hangingPunct="1"/>
                      <a:endParaRPr lang="en-IN" sz="16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6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6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6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6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6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6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7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7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6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8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9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9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378170"/>
              </p:ext>
            </p:extLst>
          </p:nvPr>
        </p:nvGraphicFramePr>
        <p:xfrm>
          <a:off x="457563" y="5219114"/>
          <a:ext cx="7246741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1225"/>
                <a:gridCol w="1054244"/>
                <a:gridCol w="1054244"/>
                <a:gridCol w="1063742"/>
                <a:gridCol w="883286"/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Components </a:t>
                      </a:r>
                      <a:r>
                        <a:rPr lang="en-IN" sz="16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-  Platform</a:t>
                      </a:r>
                      <a:endParaRPr lang="en-IN" sz="16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6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Tiny</a:t>
                      </a:r>
                      <a:endParaRPr lang="en-IN" sz="16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Small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Medium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Large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# Offsite OLPS &amp; SSPO UAT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14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14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24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30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# Customize Documentation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4" name="Title 1"/>
          <p:cNvSpPr txBox="1">
            <a:spLocks/>
          </p:cNvSpPr>
          <p:nvPr/>
        </p:nvSpPr>
        <p:spPr bwMode="gray">
          <a:xfrm>
            <a:off x="328606" y="4820161"/>
            <a:ext cx="82248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200" b="1" kern="120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IN" sz="1800" dirty="0" smtClean="0">
                <a:solidFill>
                  <a:srgbClr val="DC4128"/>
                </a:solidFill>
              </a:rPr>
              <a:t>UAT with OLPS and SSPO Additional for Orange</a:t>
            </a:r>
            <a:endParaRPr lang="en-IN" sz="1200" dirty="0">
              <a:solidFill>
                <a:srgbClr val="DC4128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gray">
          <a:xfrm>
            <a:off x="457563" y="834997"/>
            <a:ext cx="82248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200" b="1" kern="120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IN" sz="1800" dirty="0">
                <a:solidFill>
                  <a:srgbClr val="DC4128"/>
                </a:solidFill>
              </a:rPr>
              <a:t>Ready for UAT</a:t>
            </a:r>
          </a:p>
        </p:txBody>
      </p:sp>
    </p:spTree>
    <p:extLst>
      <p:ext uri="{BB962C8B-B14F-4D97-AF65-F5344CB8AC3E}">
        <p14:creationId xmlns:p14="http://schemas.microsoft.com/office/powerpoint/2010/main" val="374696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228600" y="0"/>
            <a:ext cx="655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pic>
        <p:nvPicPr>
          <p:cNvPr id="23" name="Picture 18" descr="cid:image002.png@01CE4E5C.E986B3C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0"/>
            <a:ext cx="180022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81012" y="541338"/>
            <a:ext cx="8224837" cy="369332"/>
          </a:xfrm>
        </p:spPr>
        <p:txBody>
          <a:bodyPr/>
          <a:lstStyle/>
          <a:p>
            <a:r>
              <a:rPr lang="en-IN" sz="2400" dirty="0" smtClean="0"/>
              <a:t>Planned </a:t>
            </a:r>
            <a:r>
              <a:rPr lang="en-IN" sz="2400" dirty="0"/>
              <a:t>Efforts </a:t>
            </a:r>
            <a:r>
              <a:rPr lang="en-IN" sz="2400" dirty="0" smtClean="0"/>
              <a:t>for Audit –  </a:t>
            </a:r>
            <a:r>
              <a:rPr lang="en-IN" sz="1600" dirty="0" smtClean="0"/>
              <a:t>Based on Project Categorization</a:t>
            </a:r>
            <a:endParaRPr lang="en-IN" sz="1600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7702471"/>
              </p:ext>
            </p:extLst>
          </p:nvPr>
        </p:nvGraphicFramePr>
        <p:xfrm>
          <a:off x="7786687" y="4179765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1" name="Worksheet" showAsIcon="1" r:id="rId4" imgW="914400" imgH="771480" progId="Excel.Sheet.12">
                  <p:embed/>
                </p:oleObj>
              </mc:Choice>
              <mc:Fallback>
                <p:oleObj name="Worksheet" showAsIcon="1" r:id="rId4" imgW="914400" imgH="7714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786687" y="4179765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2735613"/>
              </p:ext>
            </p:extLst>
          </p:nvPr>
        </p:nvGraphicFramePr>
        <p:xfrm>
          <a:off x="571648" y="1914135"/>
          <a:ext cx="7227339" cy="1238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6018"/>
                <a:gridCol w="1067568"/>
                <a:gridCol w="1067568"/>
                <a:gridCol w="1048673"/>
                <a:gridCol w="897512"/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Components </a:t>
                      </a:r>
                      <a:r>
                        <a:rPr lang="en-IN" sz="16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- HW , OS, N/w &amp; Security </a:t>
                      </a:r>
                      <a:endParaRPr lang="en-IN" sz="16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6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Tiny</a:t>
                      </a:r>
                      <a:endParaRPr lang="en-IN" sz="16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Small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Medium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IN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Large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IN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Person Days  (Offsite)</a:t>
                      </a:r>
                      <a:endParaRPr lang="en-IN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6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IN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# No. of Round </a:t>
                      </a:r>
                      <a:r>
                        <a:rPr lang="en-IN" sz="16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Trips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0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0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0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0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5" name="Title 1"/>
          <p:cNvSpPr txBox="1">
            <a:spLocks/>
          </p:cNvSpPr>
          <p:nvPr/>
        </p:nvSpPr>
        <p:spPr bwMode="gray">
          <a:xfrm>
            <a:off x="563069" y="1548656"/>
            <a:ext cx="72444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200" b="1" kern="120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IN" sz="1800" dirty="0" smtClean="0">
                <a:solidFill>
                  <a:srgbClr val="DC4128"/>
                </a:solidFill>
              </a:rPr>
              <a:t>Pre Go-Live Audit</a:t>
            </a:r>
            <a:endParaRPr lang="en-IN" sz="1800" dirty="0">
              <a:solidFill>
                <a:srgbClr val="DC41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48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2B Template (Arial)">
  <a:themeElements>
    <a:clrScheme name="Mahindra Satyam Color Scheme">
      <a:dk1>
        <a:sysClr val="windowText" lastClr="000000"/>
      </a:dk1>
      <a:lt1>
        <a:sysClr val="window" lastClr="FFFFFF"/>
      </a:lt1>
      <a:dk2>
        <a:srgbClr val="6D6E71"/>
      </a:dk2>
      <a:lt2>
        <a:srgbClr val="E31837"/>
      </a:lt2>
      <a:accent1>
        <a:srgbClr val="E31837"/>
      </a:accent1>
      <a:accent2>
        <a:srgbClr val="A7A9AC"/>
      </a:accent2>
      <a:accent3>
        <a:srgbClr val="F3901D"/>
      </a:accent3>
      <a:accent4>
        <a:srgbClr val="FDBC5F"/>
      </a:accent4>
      <a:accent5>
        <a:srgbClr val="E31837"/>
      </a:accent5>
      <a:accent6>
        <a:srgbClr val="7C3520"/>
      </a:accent6>
      <a:hlink>
        <a:srgbClr val="6D6E71"/>
      </a:hlink>
      <a:folHlink>
        <a:srgbClr val="E31837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/>
          </a:solidFill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txDef>
      <a:spPr>
        <a:noFill/>
        <a:ln w="9525">
          <a:noFill/>
          <a:miter lim="800000"/>
          <a:headEnd/>
          <a:tailEnd/>
        </a:ln>
      </a:spPr>
      <a:bodyPr vert="horz" wrap="square" lIns="0" tIns="0" rIns="0" bIns="0" numCol="1" rtlCol="0" anchor="t" anchorCtr="0" compatLnSpc="1">
        <a:prstTxWarp prst="textNoShape">
          <a:avLst/>
        </a:prstTxWarp>
        <a:spAutoFit/>
      </a:bodyPr>
      <a:lstStyle>
        <a:defPPr fontAlgn="base">
          <a:buClr>
            <a:schemeClr val="tx2"/>
          </a:buClr>
          <a:defRPr sz="1200" dirty="0" smtClean="0"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5B3919783FCE4D855E4D1D952A64A1" ma:contentTypeVersion="0" ma:contentTypeDescription="Create a new document." ma:contentTypeScope="" ma:versionID="76c3b4229e2f072941e5831c68fd43d9">
  <xsd:schema xmlns:xsd="http://www.w3.org/2001/XMLSchema" xmlns:p="http://schemas.microsoft.com/office/2006/metadata/properties" targetNamespace="http://schemas.microsoft.com/office/2006/metadata/properties" ma:root="true" ma:fieldsID="f0d70af262f8f057ec7cf520e63df27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3FFEC82B-8A5C-45A1-ADF1-6996C5711E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B21A3C20-A9D9-45D7-82E3-4B14431B767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7CC0151-6958-494D-98D7-54F3CCFE898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B2B Template (Arial)</Template>
  <TotalTime>0</TotalTime>
  <Words>893</Words>
  <Application>Microsoft Office PowerPoint</Application>
  <PresentationFormat>On-screen Show (4:3)</PresentationFormat>
  <Paragraphs>425</Paragraphs>
  <Slides>11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Tahoma</vt:lpstr>
      <vt:lpstr>Times New Roman</vt:lpstr>
      <vt:lpstr>Wingdings</vt:lpstr>
      <vt:lpstr>B2B Template (Arial)</vt:lpstr>
      <vt:lpstr>Microsoft Excel Worksheet</vt:lpstr>
      <vt:lpstr>PowerPoint Presentation</vt:lpstr>
      <vt:lpstr>Agenda</vt:lpstr>
      <vt:lpstr>Objective</vt:lpstr>
      <vt:lpstr>PowerPoint Presentation</vt:lpstr>
      <vt:lpstr>PowerPoint Presentation</vt:lpstr>
      <vt:lpstr>Planned Efforts – Deployment on Physical Hardware </vt:lpstr>
      <vt:lpstr>Planned Efforts Virtual Setup – Based on Project Categorization</vt:lpstr>
      <vt:lpstr>Planned Efforts with OS, Network &amp; VM –  HW excluded</vt:lpstr>
      <vt:lpstr>Planned Efforts for Audit –  Based on Project Categorization</vt:lpstr>
      <vt:lpstr>Pre-requisite/Support Required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2013-01-02T08:15:48Z</dcterms:created>
  <dcterms:modified xsi:type="dcterms:W3CDTF">2018-12-22T11:57:24Z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0x010100D95B3919783FCE4D855E4D1D952A64A1</vt:lpwstr>
  </property>
</Properties>
</file>