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  <p:sldMasterId id="2147483680" r:id="rId2"/>
    <p:sldMasterId id="2147483708" r:id="rId3"/>
  </p:sldMasterIdLst>
  <p:notesMasterIdLst>
    <p:notesMasterId r:id="rId13"/>
  </p:notesMasterIdLst>
  <p:handoutMasterIdLst>
    <p:handoutMasterId r:id="rId14"/>
  </p:handoutMasterIdLst>
  <p:sldIdLst>
    <p:sldId id="389" r:id="rId4"/>
    <p:sldId id="381" r:id="rId5"/>
    <p:sldId id="392" r:id="rId6"/>
    <p:sldId id="393" r:id="rId7"/>
    <p:sldId id="382" r:id="rId8"/>
    <p:sldId id="391" r:id="rId9"/>
    <p:sldId id="390" r:id="rId10"/>
    <p:sldId id="378" r:id="rId11"/>
    <p:sldId id="388" r:id="rId12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4A"/>
    <a:srgbClr val="002611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7312" autoAdjust="0"/>
  </p:normalViewPr>
  <p:slideViewPr>
    <p:cSldViewPr>
      <p:cViewPr varScale="1">
        <p:scale>
          <a:sx n="86" d="100"/>
          <a:sy n="86" d="100"/>
        </p:scale>
        <p:origin x="152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438" y="78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bhai.srivastava\AppData\Roaming\Microsoft\Excel\Book1%20(version%201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pivotSource>
    <c:name>[Book1 (version 1).xlsb]Sheet5!PivotTable1</c:name>
    <c:fmtId val="3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  <c:pivotFmt>
        <c:idx val="9"/>
        <c:marker>
          <c:symbol val="none"/>
        </c:marker>
      </c:pivotFmt>
      <c:pivotFmt>
        <c:idx val="10"/>
        <c:marker>
          <c:symbol val="none"/>
        </c:marker>
      </c:pivotFmt>
      <c:pivotFmt>
        <c:idx val="11"/>
        <c:marker>
          <c:symbol val="none"/>
        </c:marker>
      </c:pivotFmt>
      <c:pivotFmt>
        <c:idx val="12"/>
        <c:marker>
          <c:symbol val="none"/>
        </c:marker>
      </c:pivotFmt>
      <c:pivotFmt>
        <c:idx val="13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Sheet5!$B$3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Sheet5!$A$4:$A$37</c:f>
              <c:multiLvlStrCache>
                <c:ptCount val="30"/>
                <c:lvl>
                  <c:pt idx="0">
                    <c:v>Apr</c:v>
                  </c:pt>
                  <c:pt idx="1">
                    <c:v>May</c:v>
                  </c:pt>
                  <c:pt idx="2">
                    <c:v>Jun</c:v>
                  </c:pt>
                  <c:pt idx="3">
                    <c:v>Jul</c:v>
                  </c:pt>
                  <c:pt idx="4">
                    <c:v>Aug</c:v>
                  </c:pt>
                  <c:pt idx="5">
                    <c:v>Sep</c:v>
                  </c:pt>
                  <c:pt idx="6">
                    <c:v>Oct</c:v>
                  </c:pt>
                  <c:pt idx="7">
                    <c:v>Nov</c:v>
                  </c:pt>
                  <c:pt idx="8">
                    <c:v>Dec</c:v>
                  </c:pt>
                  <c:pt idx="9">
                    <c:v>Jan</c:v>
                  </c:pt>
                  <c:pt idx="10">
                    <c:v>Feb</c:v>
                  </c:pt>
                  <c:pt idx="11">
                    <c:v>Mar</c:v>
                  </c:pt>
                  <c:pt idx="12">
                    <c:v>Apr</c:v>
                  </c:pt>
                  <c:pt idx="13">
                    <c:v>May</c:v>
                  </c:pt>
                  <c:pt idx="14">
                    <c:v>Jun</c:v>
                  </c:pt>
                  <c:pt idx="15">
                    <c:v>Jul</c:v>
                  </c:pt>
                  <c:pt idx="16">
                    <c:v>Aug</c:v>
                  </c:pt>
                  <c:pt idx="17">
                    <c:v>Sep</c:v>
                  </c:pt>
                  <c:pt idx="18">
                    <c:v>Oct</c:v>
                  </c:pt>
                  <c:pt idx="19">
                    <c:v>Nov</c:v>
                  </c:pt>
                  <c:pt idx="20">
                    <c:v>Dec</c:v>
                  </c:pt>
                  <c:pt idx="21">
                    <c:v>Jan</c:v>
                  </c:pt>
                  <c:pt idx="22">
                    <c:v>Feb</c:v>
                  </c:pt>
                  <c:pt idx="23">
                    <c:v>Mar</c:v>
                  </c:pt>
                  <c:pt idx="24">
                    <c:v>Apr</c:v>
                  </c:pt>
                  <c:pt idx="25">
                    <c:v>May</c:v>
                  </c:pt>
                  <c:pt idx="26">
                    <c:v>Jun</c:v>
                  </c:pt>
                  <c:pt idx="27">
                    <c:v>Jul</c:v>
                  </c:pt>
                  <c:pt idx="28">
                    <c:v>Aug</c:v>
                  </c:pt>
                  <c:pt idx="29">
                    <c:v>Sep</c:v>
                  </c:pt>
                </c:lvl>
                <c:lvl>
                  <c:pt idx="0">
                    <c:v>2013-14</c:v>
                  </c:pt>
                  <c:pt idx="12">
                    <c:v>2014-15</c:v>
                  </c:pt>
                  <c:pt idx="24">
                    <c:v>2015-16</c:v>
                  </c:pt>
                </c:lvl>
              </c:multiLvlStrCache>
            </c:multiLvlStrRef>
          </c:cat>
          <c:val>
            <c:numRef>
              <c:f>Sheet5!$B$4:$B$37</c:f>
              <c:numCache>
                <c:formatCode>General</c:formatCode>
                <c:ptCount val="30"/>
                <c:pt idx="0">
                  <c:v>20</c:v>
                </c:pt>
                <c:pt idx="1">
                  <c:v>17</c:v>
                </c:pt>
                <c:pt idx="2">
                  <c:v>18</c:v>
                </c:pt>
                <c:pt idx="3">
                  <c:v>18</c:v>
                </c:pt>
                <c:pt idx="4">
                  <c:v>18</c:v>
                </c:pt>
                <c:pt idx="5">
                  <c:v>19</c:v>
                </c:pt>
                <c:pt idx="6">
                  <c:v>18</c:v>
                </c:pt>
                <c:pt idx="7">
                  <c:v>18</c:v>
                </c:pt>
                <c:pt idx="8">
                  <c:v>15</c:v>
                </c:pt>
                <c:pt idx="9">
                  <c:v>22</c:v>
                </c:pt>
                <c:pt idx="10">
                  <c:v>28</c:v>
                </c:pt>
                <c:pt idx="11">
                  <c:v>35</c:v>
                </c:pt>
                <c:pt idx="12">
                  <c:v>32</c:v>
                </c:pt>
                <c:pt idx="13">
                  <c:v>32</c:v>
                </c:pt>
                <c:pt idx="14">
                  <c:v>30</c:v>
                </c:pt>
                <c:pt idx="15">
                  <c:v>34</c:v>
                </c:pt>
                <c:pt idx="16">
                  <c:v>33</c:v>
                </c:pt>
                <c:pt idx="17">
                  <c:v>35</c:v>
                </c:pt>
                <c:pt idx="18">
                  <c:v>35</c:v>
                </c:pt>
                <c:pt idx="19">
                  <c:v>42</c:v>
                </c:pt>
                <c:pt idx="20">
                  <c:v>42</c:v>
                </c:pt>
                <c:pt idx="21">
                  <c:v>40</c:v>
                </c:pt>
                <c:pt idx="22">
                  <c:v>40</c:v>
                </c:pt>
                <c:pt idx="23">
                  <c:v>38</c:v>
                </c:pt>
                <c:pt idx="24">
                  <c:v>27</c:v>
                </c:pt>
                <c:pt idx="25">
                  <c:v>40</c:v>
                </c:pt>
                <c:pt idx="26">
                  <c:v>41</c:v>
                </c:pt>
                <c:pt idx="27">
                  <c:v>43</c:v>
                </c:pt>
                <c:pt idx="28">
                  <c:v>45</c:v>
                </c:pt>
                <c:pt idx="29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65-4F69-9C5A-EC343A6F83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00107776"/>
        <c:axId val="100109312"/>
      </c:barChart>
      <c:catAx>
        <c:axId val="100107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0109312"/>
        <c:crosses val="autoZero"/>
        <c:auto val="1"/>
        <c:lblAlgn val="ctr"/>
        <c:lblOffset val="100"/>
        <c:noMultiLvlLbl val="0"/>
      </c:catAx>
      <c:valAx>
        <c:axId val="1001093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001077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Calibri" pitchFamily="34" charset="0"/>
        </a:defRPr>
      </a:pPr>
      <a:endParaRPr lang="en-US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</c:extLst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AF7E04-8635-4514-A2C2-B280068254ED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524BECA-B2FE-4485-9565-A9DD80A433CC}">
      <dgm:prSet phldrT="[Text]" custT="1"/>
      <dgm:spPr>
        <a:solidFill>
          <a:srgbClr val="00A44A"/>
        </a:solidFill>
      </dgm:spPr>
      <dgm:t>
        <a:bodyPr/>
        <a:lstStyle/>
        <a:p>
          <a:r>
            <a:rPr lang="en-US" sz="2600" dirty="0">
              <a:latin typeface="Calibri" pitchFamily="34" charset="0"/>
            </a:rPr>
            <a:t>Fundamental</a:t>
          </a:r>
        </a:p>
      </dgm:t>
    </dgm:pt>
    <dgm:pt modelId="{A5427379-1B53-48BC-967A-D9564288993D}" type="parTrans" cxnId="{14AC47AC-1175-4F75-8946-4A1FE9161137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BB001DA8-3278-4541-8B7E-2C92FE7D9656}" type="sibTrans" cxnId="{14AC47AC-1175-4F75-8946-4A1FE9161137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78BF7E1F-C467-4520-ABD7-748F7BEE648C}">
      <dgm:prSet phldrT="[Text]" custT="1"/>
      <dgm:spPr/>
      <dgm:t>
        <a:bodyPr/>
        <a:lstStyle/>
        <a:p>
          <a:r>
            <a:rPr lang="en-US" sz="2800" dirty="0">
              <a:latin typeface="Calibri" pitchFamily="34" charset="0"/>
            </a:rPr>
            <a:t>Project Specific </a:t>
          </a:r>
        </a:p>
      </dgm:t>
    </dgm:pt>
    <dgm:pt modelId="{99E0D776-276D-4CA3-9804-54AC6385D456}" type="parTrans" cxnId="{DB9D89F6-A290-42CC-86BB-3DA6FF575B51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65BF6BCC-D032-4A02-8499-97D590B7CE5D}" type="sibTrans" cxnId="{DB9D89F6-A290-42CC-86BB-3DA6FF575B51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5662CCB3-4059-43B3-9AFA-ADC5E9B9B1A0}">
      <dgm:prSet phldrT="[Text]" custT="1"/>
      <dgm:spPr/>
      <dgm:t>
        <a:bodyPr/>
        <a:lstStyle/>
        <a:p>
          <a:pPr marL="171450" indent="-17145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600" dirty="0">
              <a:latin typeface="Calibri" pitchFamily="34" charset="0"/>
            </a:rPr>
            <a:t>Site survey and PIC overview</a:t>
          </a:r>
        </a:p>
      </dgm:t>
    </dgm:pt>
    <dgm:pt modelId="{5A95D679-34AC-4F3E-980B-1B89BB7C635D}" type="parTrans" cxnId="{FA535790-02C3-47CB-B205-4ACC08C27003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0DD64A6F-11ED-43FC-9F92-36ACCCE68136}" type="sibTrans" cxnId="{FA535790-02C3-47CB-B205-4ACC08C27003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33BD5159-AC96-4A65-98E1-9895A83EB55B}">
      <dgm:prSet phldrT="[Text]" custT="1"/>
      <dgm:spPr/>
      <dgm:t>
        <a:bodyPr/>
        <a:lstStyle/>
        <a:p>
          <a:pPr marL="177800" indent="-17780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600" dirty="0">
              <a:latin typeface="Calibri" pitchFamily="34" charset="0"/>
            </a:rPr>
            <a:t>SOW – overview and significance</a:t>
          </a:r>
        </a:p>
      </dgm:t>
    </dgm:pt>
    <dgm:pt modelId="{2E14CA5F-3A5C-4383-91A0-BA1D72789A57}" type="parTrans" cxnId="{9E3CD8E5-3CCB-49E7-A0A6-DFA588A3137E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99CFE54F-5878-499C-BCC6-96ED2FE0AFF5}" type="sibTrans" cxnId="{9E3CD8E5-3CCB-49E7-A0A6-DFA588A3137E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C91F8208-AA9D-4E22-BA50-47C73CB4B38A}">
      <dgm:prSet phldrT="[Text]" custT="1"/>
      <dgm:spPr/>
      <dgm:t>
        <a:bodyPr/>
        <a:lstStyle/>
        <a:p>
          <a:r>
            <a:rPr lang="en-US" sz="2800" dirty="0">
              <a:latin typeface="Calibri" pitchFamily="34" charset="0"/>
            </a:rPr>
            <a:t>Product Specific</a:t>
          </a:r>
        </a:p>
      </dgm:t>
    </dgm:pt>
    <dgm:pt modelId="{81552459-229C-4C57-AEC6-A0B9E413E5D5}" type="parTrans" cxnId="{28F5F030-7970-492C-A384-8F4900E7397A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30BD410E-52A8-4941-B68E-BF773A7D7871}" type="sibTrans" cxnId="{28F5F030-7970-492C-A384-8F4900E7397A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11A9A180-90DA-4632-BC65-E1034FF249BB}">
      <dgm:prSet phldrT="[Text]" custT="1"/>
      <dgm:spPr/>
      <dgm:t>
        <a:bodyPr/>
        <a:lstStyle/>
        <a:p>
          <a:pPr marL="177800" marR="0" indent="-17780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dirty="0">
              <a:latin typeface="Calibri" pitchFamily="34" charset="0"/>
            </a:rPr>
            <a:t>Overview of Solution specification document  </a:t>
          </a:r>
        </a:p>
        <a:p>
          <a:pPr marL="171450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600" dirty="0">
            <a:latin typeface="Calibri" pitchFamily="34" charset="0"/>
          </a:endParaRPr>
        </a:p>
      </dgm:t>
    </dgm:pt>
    <dgm:pt modelId="{DFD1F42F-64CD-4FB4-A80D-4B75241E8006}" type="parTrans" cxnId="{A2276305-9810-4F50-9DF5-9395A527C01B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B2657960-FD59-4665-8555-51AD73D9F092}" type="sibTrans" cxnId="{A2276305-9810-4F50-9DF5-9395A527C01B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5BC995FE-1666-487E-A28D-FE810B6FCE42}">
      <dgm:prSet phldrT="[Text]" custT="1"/>
      <dgm:spPr/>
      <dgm:t>
        <a:bodyPr/>
        <a:lstStyle/>
        <a:p>
          <a:r>
            <a:rPr lang="en-US" sz="1600" dirty="0">
              <a:latin typeface="Calibri" pitchFamily="34" charset="0"/>
            </a:rPr>
            <a:t>One day training on network overview</a:t>
          </a:r>
        </a:p>
      </dgm:t>
    </dgm:pt>
    <dgm:pt modelId="{4B9AF5CC-530F-4B08-803A-FC891A349B32}" type="parTrans" cxnId="{098F84A8-FE79-4171-969F-2D7209D23D27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476F000F-0B0F-4863-BFA6-9F62714420A2}" type="sibTrans" cxnId="{098F84A8-FE79-4171-969F-2D7209D23D27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CADC6C2A-756C-4D4D-8EF0-0640503B8325}">
      <dgm:prSet phldrT="[Text]" custT="1"/>
      <dgm:spPr/>
      <dgm:t>
        <a:bodyPr/>
        <a:lstStyle/>
        <a:p>
          <a:r>
            <a:rPr lang="en-US" sz="1600" dirty="0">
              <a:latin typeface="Calibri" pitchFamily="34" charset="0"/>
            </a:rPr>
            <a:t>Three day training on Infra , OS </a:t>
          </a:r>
        </a:p>
      </dgm:t>
    </dgm:pt>
    <dgm:pt modelId="{8B94B025-8B77-45BB-A11C-274796A8B4C2}" type="parTrans" cxnId="{5E9CEEAD-FE1F-456D-86D4-D6AAF9E78466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1DDA3039-094F-40C1-A957-F5A71C367B4A}" type="sibTrans" cxnId="{5E9CEEAD-FE1F-456D-86D4-D6AAF9E78466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B22188DD-FBCC-4F80-B66C-60C0FCBA7412}">
      <dgm:prSet phldrT="[Text]" custT="1"/>
      <dgm:spPr/>
      <dgm:t>
        <a:bodyPr/>
        <a:lstStyle/>
        <a:p>
          <a:pPr marL="177800" marR="0" indent="-17780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dirty="0">
              <a:latin typeface="Calibri" pitchFamily="34" charset="0"/>
            </a:rPr>
            <a:t>Team member aligned with Mohan and Rajaram</a:t>
          </a:r>
        </a:p>
      </dgm:t>
    </dgm:pt>
    <dgm:pt modelId="{4D88F564-2E45-4E78-AAF7-6CF519078A32}" type="parTrans" cxnId="{07047544-0628-4360-AB91-CD5C9B600141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75259F63-0D73-42D8-8AA5-73942050B4D4}" type="sibTrans" cxnId="{07047544-0628-4360-AB91-CD5C9B600141}">
      <dgm:prSet/>
      <dgm:spPr/>
      <dgm:t>
        <a:bodyPr/>
        <a:lstStyle/>
        <a:p>
          <a:endParaRPr lang="en-US">
            <a:latin typeface="Calibri" pitchFamily="34" charset="0"/>
          </a:endParaRPr>
        </a:p>
      </dgm:t>
    </dgm:pt>
    <dgm:pt modelId="{B69A34D9-4531-4D68-A505-7D39B7C77994}">
      <dgm:prSet phldrT="[Text]" custT="1"/>
      <dgm:spPr/>
      <dgm:t>
        <a:bodyPr/>
        <a:lstStyle/>
        <a:p>
          <a:r>
            <a:rPr lang="en-US" sz="1600" dirty="0">
              <a:latin typeface="Calibri" pitchFamily="34" charset="0"/>
            </a:rPr>
            <a:t>One day training on Database</a:t>
          </a:r>
        </a:p>
      </dgm:t>
    </dgm:pt>
    <dgm:pt modelId="{FD9A2027-9E45-4FE7-AE17-F35CBAD6C849}" type="parTrans" cxnId="{87089229-A882-4D37-97A3-9A597F8C7C4D}">
      <dgm:prSet/>
      <dgm:spPr/>
      <dgm:t>
        <a:bodyPr/>
        <a:lstStyle/>
        <a:p>
          <a:endParaRPr lang="en-IN">
            <a:latin typeface="Calibri" pitchFamily="34" charset="0"/>
          </a:endParaRPr>
        </a:p>
      </dgm:t>
    </dgm:pt>
    <dgm:pt modelId="{8E47908A-8DC0-4896-A58B-8FC2400F8EE9}" type="sibTrans" cxnId="{87089229-A882-4D37-97A3-9A597F8C7C4D}">
      <dgm:prSet/>
      <dgm:spPr/>
      <dgm:t>
        <a:bodyPr/>
        <a:lstStyle/>
        <a:p>
          <a:endParaRPr lang="en-IN">
            <a:latin typeface="Calibri" pitchFamily="34" charset="0"/>
          </a:endParaRPr>
        </a:p>
      </dgm:t>
    </dgm:pt>
    <dgm:pt modelId="{1FE90215-8A2D-4C57-A447-C861D68E0A84}">
      <dgm:prSet phldrT="[Text]" custT="1"/>
      <dgm:spPr/>
      <dgm:t>
        <a:bodyPr/>
        <a:lstStyle/>
        <a:p>
          <a:pPr marL="177800" marR="0" indent="-17780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600" dirty="0">
            <a:latin typeface="Calibri" pitchFamily="34" charset="0"/>
          </a:endParaRPr>
        </a:p>
      </dgm:t>
    </dgm:pt>
    <dgm:pt modelId="{B607A378-703D-4A1F-BBBD-A9B9BF0ED39E}" type="parTrans" cxnId="{8B6ACAEF-DD7A-4995-8826-AA4F2A174488}">
      <dgm:prSet/>
      <dgm:spPr/>
      <dgm:t>
        <a:bodyPr/>
        <a:lstStyle/>
        <a:p>
          <a:endParaRPr lang="en-IN">
            <a:latin typeface="Calibri" pitchFamily="34" charset="0"/>
          </a:endParaRPr>
        </a:p>
      </dgm:t>
    </dgm:pt>
    <dgm:pt modelId="{0E34FC0E-42EE-44CB-9E87-1A59C8A76A4A}" type="sibTrans" cxnId="{8B6ACAEF-DD7A-4995-8826-AA4F2A174488}">
      <dgm:prSet/>
      <dgm:spPr/>
      <dgm:t>
        <a:bodyPr/>
        <a:lstStyle/>
        <a:p>
          <a:endParaRPr lang="en-IN">
            <a:latin typeface="Calibri" pitchFamily="34" charset="0"/>
          </a:endParaRPr>
        </a:p>
      </dgm:t>
    </dgm:pt>
    <dgm:pt modelId="{39379D4B-7C9C-41CC-99B4-A9FEBEEC449A}">
      <dgm:prSet phldrT="[Text]" custT="1"/>
      <dgm:spPr/>
      <dgm:t>
        <a:bodyPr/>
        <a:lstStyle/>
        <a:p>
          <a:pPr marL="177800" marR="0" indent="-17780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600" dirty="0">
            <a:latin typeface="Calibri" pitchFamily="34" charset="0"/>
          </a:endParaRPr>
        </a:p>
      </dgm:t>
    </dgm:pt>
    <dgm:pt modelId="{579656D0-B16E-472C-B860-3207DF16016A}" type="parTrans" cxnId="{0265F232-114C-4C8B-8B62-5EF6C5C52A2C}">
      <dgm:prSet/>
      <dgm:spPr/>
      <dgm:t>
        <a:bodyPr/>
        <a:lstStyle/>
        <a:p>
          <a:endParaRPr lang="en-IN">
            <a:latin typeface="Calibri" pitchFamily="34" charset="0"/>
          </a:endParaRPr>
        </a:p>
      </dgm:t>
    </dgm:pt>
    <dgm:pt modelId="{5709BCAB-9742-48FE-816C-D1C6A1909562}" type="sibTrans" cxnId="{0265F232-114C-4C8B-8B62-5EF6C5C52A2C}">
      <dgm:prSet/>
      <dgm:spPr/>
      <dgm:t>
        <a:bodyPr/>
        <a:lstStyle/>
        <a:p>
          <a:endParaRPr lang="en-IN">
            <a:latin typeface="Calibri" pitchFamily="34" charset="0"/>
          </a:endParaRPr>
        </a:p>
      </dgm:t>
    </dgm:pt>
    <dgm:pt modelId="{F2F89468-204F-4CD4-8954-6464C9097526}">
      <dgm:prSet phldrT="[Text]" custT="1"/>
      <dgm:spPr/>
      <dgm:t>
        <a:bodyPr/>
        <a:lstStyle/>
        <a:p>
          <a:pPr marL="177800" marR="0" indent="-17780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dirty="0">
              <a:latin typeface="Calibri" pitchFamily="34" charset="0"/>
            </a:rPr>
            <a:t> Training by Domain specialist </a:t>
          </a:r>
        </a:p>
      </dgm:t>
    </dgm:pt>
    <dgm:pt modelId="{C45B3FF9-EAFE-4055-A942-8F1E71B8BA46}" type="parTrans" cxnId="{C8886EE5-8266-48E8-92AA-A231A8D8A4C1}">
      <dgm:prSet/>
      <dgm:spPr/>
      <dgm:t>
        <a:bodyPr/>
        <a:lstStyle/>
        <a:p>
          <a:endParaRPr lang="en-IN">
            <a:latin typeface="Calibri" pitchFamily="34" charset="0"/>
          </a:endParaRPr>
        </a:p>
      </dgm:t>
    </dgm:pt>
    <dgm:pt modelId="{C8AC7758-BBA2-40C3-BD90-89E61E263761}" type="sibTrans" cxnId="{C8886EE5-8266-48E8-92AA-A231A8D8A4C1}">
      <dgm:prSet/>
      <dgm:spPr/>
      <dgm:t>
        <a:bodyPr/>
        <a:lstStyle/>
        <a:p>
          <a:endParaRPr lang="en-IN">
            <a:latin typeface="Calibri" pitchFamily="34" charset="0"/>
          </a:endParaRPr>
        </a:p>
      </dgm:t>
    </dgm:pt>
    <dgm:pt modelId="{D0F8B0E4-6CF8-4AA3-BD25-0E8C1E0E17D6}">
      <dgm:prSet phldrT="[Text]" custT="1"/>
      <dgm:spPr/>
      <dgm:t>
        <a:bodyPr/>
        <a:lstStyle/>
        <a:p>
          <a:pPr marL="177800" marR="0" indent="-17780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dirty="0">
              <a:latin typeface="Calibri" pitchFamily="34" charset="0"/>
            </a:rPr>
            <a:t>4 days training on 5 TOP selling product .</a:t>
          </a:r>
        </a:p>
      </dgm:t>
    </dgm:pt>
    <dgm:pt modelId="{CC627CA7-EC9A-4097-8575-0BA19F0687EC}" type="parTrans" cxnId="{4EEDBCFE-1641-418D-AA21-CED66A803BEE}">
      <dgm:prSet/>
      <dgm:spPr/>
      <dgm:t>
        <a:bodyPr/>
        <a:lstStyle/>
        <a:p>
          <a:endParaRPr lang="en-IN">
            <a:latin typeface="Calibri" pitchFamily="34" charset="0"/>
          </a:endParaRPr>
        </a:p>
      </dgm:t>
    </dgm:pt>
    <dgm:pt modelId="{E2016A50-E294-4432-BE87-0AF05BCFCFD7}" type="sibTrans" cxnId="{4EEDBCFE-1641-418D-AA21-CED66A803BEE}">
      <dgm:prSet/>
      <dgm:spPr/>
      <dgm:t>
        <a:bodyPr/>
        <a:lstStyle/>
        <a:p>
          <a:endParaRPr lang="en-IN">
            <a:latin typeface="Calibri" pitchFamily="34" charset="0"/>
          </a:endParaRPr>
        </a:p>
      </dgm:t>
    </dgm:pt>
    <dgm:pt modelId="{7E795B8B-A6E5-41B8-90C4-41AB11DADB3A}" type="pres">
      <dgm:prSet presAssocID="{FDAF7E04-8635-4514-A2C2-B280068254ED}" presName="Name0" presStyleCnt="0">
        <dgm:presLayoutVars>
          <dgm:dir/>
          <dgm:animLvl val="lvl"/>
          <dgm:resizeHandles val="exact"/>
        </dgm:presLayoutVars>
      </dgm:prSet>
      <dgm:spPr/>
    </dgm:pt>
    <dgm:pt modelId="{BB97664C-67BA-43AB-98FB-F4F501AC1164}" type="pres">
      <dgm:prSet presAssocID="{0524BECA-B2FE-4485-9565-A9DD80A433CC}" presName="linNode" presStyleCnt="0"/>
      <dgm:spPr/>
    </dgm:pt>
    <dgm:pt modelId="{CA21AE30-6142-47B9-ABB0-0FA7C1019D63}" type="pres">
      <dgm:prSet presAssocID="{0524BECA-B2FE-4485-9565-A9DD80A433C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E656997-4DAB-48EF-AD04-4A4B67FF1B5E}" type="pres">
      <dgm:prSet presAssocID="{0524BECA-B2FE-4485-9565-A9DD80A433CC}" presName="descendantText" presStyleLbl="alignAccFollowNode1" presStyleIdx="0" presStyleCnt="3" custScaleY="132887">
        <dgm:presLayoutVars>
          <dgm:bulletEnabled val="1"/>
        </dgm:presLayoutVars>
      </dgm:prSet>
      <dgm:spPr/>
    </dgm:pt>
    <dgm:pt modelId="{2D916CF5-D584-4ED7-BCFE-EF65E27E8FBD}" type="pres">
      <dgm:prSet presAssocID="{BB001DA8-3278-4541-8B7E-2C92FE7D9656}" presName="sp" presStyleCnt="0"/>
      <dgm:spPr/>
    </dgm:pt>
    <dgm:pt modelId="{BC1B1FB7-7D4F-4AFF-A971-BF1FFCCC6751}" type="pres">
      <dgm:prSet presAssocID="{78BF7E1F-C467-4520-ABD7-748F7BEE648C}" presName="linNode" presStyleCnt="0"/>
      <dgm:spPr/>
    </dgm:pt>
    <dgm:pt modelId="{F5C271F5-EDB7-4A54-9DB8-546C006FAA54}" type="pres">
      <dgm:prSet presAssocID="{78BF7E1F-C467-4520-ABD7-748F7BEE648C}" presName="parentText" presStyleLbl="node1" presStyleIdx="1" presStyleCnt="3" custLinFactNeighborY="-6239">
        <dgm:presLayoutVars>
          <dgm:chMax val="1"/>
          <dgm:bulletEnabled val="1"/>
        </dgm:presLayoutVars>
      </dgm:prSet>
      <dgm:spPr/>
    </dgm:pt>
    <dgm:pt modelId="{7F501AE9-3873-476B-8DDB-8DB6DD5AD4C6}" type="pres">
      <dgm:prSet presAssocID="{78BF7E1F-C467-4520-ABD7-748F7BEE648C}" presName="descendantText" presStyleLbl="alignAccFollowNode1" presStyleIdx="1" presStyleCnt="3" custScaleY="139561" custLinFactNeighborX="-179" custLinFactNeighborY="-6920">
        <dgm:presLayoutVars>
          <dgm:bulletEnabled val="1"/>
        </dgm:presLayoutVars>
      </dgm:prSet>
      <dgm:spPr/>
    </dgm:pt>
    <dgm:pt modelId="{5CCCD0DB-F406-45BE-A73A-C175F1D0B2CF}" type="pres">
      <dgm:prSet presAssocID="{65BF6BCC-D032-4A02-8499-97D590B7CE5D}" presName="sp" presStyleCnt="0"/>
      <dgm:spPr/>
    </dgm:pt>
    <dgm:pt modelId="{FDC2C8D4-4570-4FD4-85E1-3545C7F31D96}" type="pres">
      <dgm:prSet presAssocID="{C91F8208-AA9D-4E22-BA50-47C73CB4B38A}" presName="linNode" presStyleCnt="0"/>
      <dgm:spPr/>
    </dgm:pt>
    <dgm:pt modelId="{1EC2EA47-31FE-4364-8E37-38A486DEBA6B}" type="pres">
      <dgm:prSet presAssocID="{C91F8208-AA9D-4E22-BA50-47C73CB4B38A}" presName="parentText" presStyleLbl="node1" presStyleIdx="2" presStyleCnt="3" custLinFactNeighborY="-11228">
        <dgm:presLayoutVars>
          <dgm:chMax val="1"/>
          <dgm:bulletEnabled val="1"/>
        </dgm:presLayoutVars>
      </dgm:prSet>
      <dgm:spPr/>
    </dgm:pt>
    <dgm:pt modelId="{114462F6-619B-4BED-9FB0-C037284EC712}" type="pres">
      <dgm:prSet presAssocID="{C91F8208-AA9D-4E22-BA50-47C73CB4B38A}" presName="descendantText" presStyleLbl="alignAccFollowNode1" presStyleIdx="2" presStyleCnt="3" custScaleY="121054" custLinFactNeighborX="-179" custLinFactNeighborY="-12535">
        <dgm:presLayoutVars>
          <dgm:bulletEnabled val="1"/>
        </dgm:presLayoutVars>
      </dgm:prSet>
      <dgm:spPr/>
    </dgm:pt>
  </dgm:ptLst>
  <dgm:cxnLst>
    <dgm:cxn modelId="{A2276305-9810-4F50-9DF5-9395A527C01B}" srcId="{78BF7E1F-C467-4520-ABD7-748F7BEE648C}" destId="{11A9A180-90DA-4632-BC65-E1034FF249BB}" srcOrd="2" destOrd="0" parTransId="{DFD1F42F-64CD-4FB4-A80D-4B75241E8006}" sibTransId="{B2657960-FD59-4665-8555-51AD73D9F092}"/>
    <dgm:cxn modelId="{AE4DC406-FD55-4168-85FD-825B77BD7B4D}" type="presOf" srcId="{33BD5159-AC96-4A65-98E1-9895A83EB55B}" destId="{7F501AE9-3873-476B-8DDB-8DB6DD5AD4C6}" srcOrd="0" destOrd="1" presId="urn:microsoft.com/office/officeart/2005/8/layout/vList5"/>
    <dgm:cxn modelId="{87089229-A882-4D37-97A3-9A597F8C7C4D}" srcId="{0524BECA-B2FE-4485-9565-A9DD80A433CC}" destId="{B69A34D9-4531-4D68-A505-7D39B7C77994}" srcOrd="2" destOrd="0" parTransId="{FD9A2027-9E45-4FE7-AE17-F35CBAD6C849}" sibTransId="{8E47908A-8DC0-4896-A58B-8FC2400F8EE9}"/>
    <dgm:cxn modelId="{28F5F030-7970-492C-A384-8F4900E7397A}" srcId="{FDAF7E04-8635-4514-A2C2-B280068254ED}" destId="{C91F8208-AA9D-4E22-BA50-47C73CB4B38A}" srcOrd="2" destOrd="0" parTransId="{81552459-229C-4C57-AEC6-A0B9E413E5D5}" sibTransId="{30BD410E-52A8-4941-B68E-BF773A7D7871}"/>
    <dgm:cxn modelId="{0265F232-114C-4C8B-8B62-5EF6C5C52A2C}" srcId="{C91F8208-AA9D-4E22-BA50-47C73CB4B38A}" destId="{39379D4B-7C9C-41CC-99B4-A9FEBEEC449A}" srcOrd="0" destOrd="0" parTransId="{579656D0-B16E-472C-B860-3207DF16016A}" sibTransId="{5709BCAB-9742-48FE-816C-D1C6A1909562}"/>
    <dgm:cxn modelId="{CB5A1935-8F8E-4FDB-B818-E80A9008AD27}" type="presOf" srcId="{5BC995FE-1666-487E-A28D-FE810B6FCE42}" destId="{5E656997-4DAB-48EF-AD04-4A4B67FF1B5E}" srcOrd="0" destOrd="1" presId="urn:microsoft.com/office/officeart/2005/8/layout/vList5"/>
    <dgm:cxn modelId="{27FC5A3A-DBC4-423D-A0AB-E4378C599846}" type="presOf" srcId="{F2F89468-204F-4CD4-8954-6464C9097526}" destId="{114462F6-619B-4BED-9FB0-C037284EC712}" srcOrd="0" destOrd="2" presId="urn:microsoft.com/office/officeart/2005/8/layout/vList5"/>
    <dgm:cxn modelId="{07047544-0628-4360-AB91-CD5C9B600141}" srcId="{C91F8208-AA9D-4E22-BA50-47C73CB4B38A}" destId="{B22188DD-FBCC-4F80-B66C-60C0FCBA7412}" srcOrd="1" destOrd="0" parTransId="{4D88F564-2E45-4E78-AAF7-6CF519078A32}" sibTransId="{75259F63-0D73-42D8-8AA5-73942050B4D4}"/>
    <dgm:cxn modelId="{03158A6C-C758-45CD-8805-61D8519BEAE9}" type="presOf" srcId="{5662CCB3-4059-43B3-9AFA-ADC5E9B9B1A0}" destId="{7F501AE9-3873-476B-8DDB-8DB6DD5AD4C6}" srcOrd="0" destOrd="0" presId="urn:microsoft.com/office/officeart/2005/8/layout/vList5"/>
    <dgm:cxn modelId="{9F335650-505B-44D8-9FBD-3CA8C76E397A}" type="presOf" srcId="{B22188DD-FBCC-4F80-B66C-60C0FCBA7412}" destId="{114462F6-619B-4BED-9FB0-C037284EC712}" srcOrd="0" destOrd="1" presId="urn:microsoft.com/office/officeart/2005/8/layout/vList5"/>
    <dgm:cxn modelId="{DB0EFD87-15A1-4905-9041-FDF69D523DDD}" type="presOf" srcId="{11A9A180-90DA-4632-BC65-E1034FF249BB}" destId="{7F501AE9-3873-476B-8DDB-8DB6DD5AD4C6}" srcOrd="0" destOrd="2" presId="urn:microsoft.com/office/officeart/2005/8/layout/vList5"/>
    <dgm:cxn modelId="{53219C8E-FE31-445F-8EF0-4810191295FA}" type="presOf" srcId="{CADC6C2A-756C-4D4D-8EF0-0640503B8325}" destId="{5E656997-4DAB-48EF-AD04-4A4B67FF1B5E}" srcOrd="0" destOrd="0" presId="urn:microsoft.com/office/officeart/2005/8/layout/vList5"/>
    <dgm:cxn modelId="{FA535790-02C3-47CB-B205-4ACC08C27003}" srcId="{78BF7E1F-C467-4520-ABD7-748F7BEE648C}" destId="{5662CCB3-4059-43B3-9AFA-ADC5E9B9B1A0}" srcOrd="0" destOrd="0" parTransId="{5A95D679-34AC-4F3E-980B-1B89BB7C635D}" sibTransId="{0DD64A6F-11ED-43FC-9F92-36ACCCE68136}"/>
    <dgm:cxn modelId="{51152892-D3A3-449B-B83A-E5D1B1539ECD}" type="presOf" srcId="{C91F8208-AA9D-4E22-BA50-47C73CB4B38A}" destId="{1EC2EA47-31FE-4364-8E37-38A486DEBA6B}" srcOrd="0" destOrd="0" presId="urn:microsoft.com/office/officeart/2005/8/layout/vList5"/>
    <dgm:cxn modelId="{098F84A8-FE79-4171-969F-2D7209D23D27}" srcId="{0524BECA-B2FE-4485-9565-A9DD80A433CC}" destId="{5BC995FE-1666-487E-A28D-FE810B6FCE42}" srcOrd="1" destOrd="0" parTransId="{4B9AF5CC-530F-4B08-803A-FC891A349B32}" sibTransId="{476F000F-0B0F-4863-BFA6-9F62714420A2}"/>
    <dgm:cxn modelId="{14AC47AC-1175-4F75-8946-4A1FE9161137}" srcId="{FDAF7E04-8635-4514-A2C2-B280068254ED}" destId="{0524BECA-B2FE-4485-9565-A9DD80A433CC}" srcOrd="0" destOrd="0" parTransId="{A5427379-1B53-48BC-967A-D9564288993D}" sibTransId="{BB001DA8-3278-4541-8B7E-2C92FE7D9656}"/>
    <dgm:cxn modelId="{5E9CEEAD-FE1F-456D-86D4-D6AAF9E78466}" srcId="{0524BECA-B2FE-4485-9565-A9DD80A433CC}" destId="{CADC6C2A-756C-4D4D-8EF0-0640503B8325}" srcOrd="0" destOrd="0" parTransId="{8B94B025-8B77-45BB-A11C-274796A8B4C2}" sibTransId="{1DDA3039-094F-40C1-A957-F5A71C367B4A}"/>
    <dgm:cxn modelId="{3AD981C4-F257-4135-97B7-108C6C2E123B}" type="presOf" srcId="{D0F8B0E4-6CF8-4AA3-BD25-0E8C1E0E17D6}" destId="{114462F6-619B-4BED-9FB0-C037284EC712}" srcOrd="0" destOrd="3" presId="urn:microsoft.com/office/officeart/2005/8/layout/vList5"/>
    <dgm:cxn modelId="{1F3BC9C5-BF54-4C28-A068-7037CC7CEDF5}" type="presOf" srcId="{B69A34D9-4531-4D68-A505-7D39B7C77994}" destId="{5E656997-4DAB-48EF-AD04-4A4B67FF1B5E}" srcOrd="0" destOrd="2" presId="urn:microsoft.com/office/officeart/2005/8/layout/vList5"/>
    <dgm:cxn modelId="{2BF3D5CD-DA2A-45A3-A9EE-44608411A323}" type="presOf" srcId="{78BF7E1F-C467-4520-ABD7-748F7BEE648C}" destId="{F5C271F5-EDB7-4A54-9DB8-546C006FAA54}" srcOrd="0" destOrd="0" presId="urn:microsoft.com/office/officeart/2005/8/layout/vList5"/>
    <dgm:cxn modelId="{F6CB69D2-5821-4E64-A2E9-CAA4BBB7AB8B}" type="presOf" srcId="{1FE90215-8A2D-4C57-A447-C861D68E0A84}" destId="{114462F6-619B-4BED-9FB0-C037284EC712}" srcOrd="0" destOrd="4" presId="urn:microsoft.com/office/officeart/2005/8/layout/vList5"/>
    <dgm:cxn modelId="{62E0FAD3-1F46-4D89-84E4-848F08DF3BDF}" type="presOf" srcId="{0524BECA-B2FE-4485-9565-A9DD80A433CC}" destId="{CA21AE30-6142-47B9-ABB0-0FA7C1019D63}" srcOrd="0" destOrd="0" presId="urn:microsoft.com/office/officeart/2005/8/layout/vList5"/>
    <dgm:cxn modelId="{FF9C0AD6-E6A6-4921-945E-C2B1A165D0F6}" type="presOf" srcId="{FDAF7E04-8635-4514-A2C2-B280068254ED}" destId="{7E795B8B-A6E5-41B8-90C4-41AB11DADB3A}" srcOrd="0" destOrd="0" presId="urn:microsoft.com/office/officeart/2005/8/layout/vList5"/>
    <dgm:cxn modelId="{9F3013DB-176F-4315-91E2-A3DD68B84CD0}" type="presOf" srcId="{39379D4B-7C9C-41CC-99B4-A9FEBEEC449A}" destId="{114462F6-619B-4BED-9FB0-C037284EC712}" srcOrd="0" destOrd="0" presId="urn:microsoft.com/office/officeart/2005/8/layout/vList5"/>
    <dgm:cxn modelId="{C8886EE5-8266-48E8-92AA-A231A8D8A4C1}" srcId="{C91F8208-AA9D-4E22-BA50-47C73CB4B38A}" destId="{F2F89468-204F-4CD4-8954-6464C9097526}" srcOrd="2" destOrd="0" parTransId="{C45B3FF9-EAFE-4055-A942-8F1E71B8BA46}" sibTransId="{C8AC7758-BBA2-40C3-BD90-89E61E263761}"/>
    <dgm:cxn modelId="{9E3CD8E5-3CCB-49E7-A0A6-DFA588A3137E}" srcId="{78BF7E1F-C467-4520-ABD7-748F7BEE648C}" destId="{33BD5159-AC96-4A65-98E1-9895A83EB55B}" srcOrd="1" destOrd="0" parTransId="{2E14CA5F-3A5C-4383-91A0-BA1D72789A57}" sibTransId="{99CFE54F-5878-499C-BCC6-96ED2FE0AFF5}"/>
    <dgm:cxn modelId="{8B6ACAEF-DD7A-4995-8826-AA4F2A174488}" srcId="{C91F8208-AA9D-4E22-BA50-47C73CB4B38A}" destId="{1FE90215-8A2D-4C57-A447-C861D68E0A84}" srcOrd="4" destOrd="0" parTransId="{B607A378-703D-4A1F-BBBD-A9B9BF0ED39E}" sibTransId="{0E34FC0E-42EE-44CB-9E87-1A59C8A76A4A}"/>
    <dgm:cxn modelId="{DB9D89F6-A290-42CC-86BB-3DA6FF575B51}" srcId="{FDAF7E04-8635-4514-A2C2-B280068254ED}" destId="{78BF7E1F-C467-4520-ABD7-748F7BEE648C}" srcOrd="1" destOrd="0" parTransId="{99E0D776-276D-4CA3-9804-54AC6385D456}" sibTransId="{65BF6BCC-D032-4A02-8499-97D590B7CE5D}"/>
    <dgm:cxn modelId="{4EEDBCFE-1641-418D-AA21-CED66A803BEE}" srcId="{C91F8208-AA9D-4E22-BA50-47C73CB4B38A}" destId="{D0F8B0E4-6CF8-4AA3-BD25-0E8C1E0E17D6}" srcOrd="3" destOrd="0" parTransId="{CC627CA7-EC9A-4097-8575-0BA19F0687EC}" sibTransId="{E2016A50-E294-4432-BE87-0AF05BCFCFD7}"/>
    <dgm:cxn modelId="{71647DA9-CA4B-4EAB-BB4D-331F2A8361F5}" type="presParOf" srcId="{7E795B8B-A6E5-41B8-90C4-41AB11DADB3A}" destId="{BB97664C-67BA-43AB-98FB-F4F501AC1164}" srcOrd="0" destOrd="0" presId="urn:microsoft.com/office/officeart/2005/8/layout/vList5"/>
    <dgm:cxn modelId="{FD1C0423-4D72-431B-BAC3-838C3F23C562}" type="presParOf" srcId="{BB97664C-67BA-43AB-98FB-F4F501AC1164}" destId="{CA21AE30-6142-47B9-ABB0-0FA7C1019D63}" srcOrd="0" destOrd="0" presId="urn:microsoft.com/office/officeart/2005/8/layout/vList5"/>
    <dgm:cxn modelId="{95A139C1-EB99-4314-8D0D-4C1EB06C39EC}" type="presParOf" srcId="{BB97664C-67BA-43AB-98FB-F4F501AC1164}" destId="{5E656997-4DAB-48EF-AD04-4A4B67FF1B5E}" srcOrd="1" destOrd="0" presId="urn:microsoft.com/office/officeart/2005/8/layout/vList5"/>
    <dgm:cxn modelId="{CF20A159-26B4-415C-AB22-FCEE27E6810C}" type="presParOf" srcId="{7E795B8B-A6E5-41B8-90C4-41AB11DADB3A}" destId="{2D916CF5-D584-4ED7-BCFE-EF65E27E8FBD}" srcOrd="1" destOrd="0" presId="urn:microsoft.com/office/officeart/2005/8/layout/vList5"/>
    <dgm:cxn modelId="{CC1CD180-71A7-4071-BDB3-87EDE531093D}" type="presParOf" srcId="{7E795B8B-A6E5-41B8-90C4-41AB11DADB3A}" destId="{BC1B1FB7-7D4F-4AFF-A971-BF1FFCCC6751}" srcOrd="2" destOrd="0" presId="urn:microsoft.com/office/officeart/2005/8/layout/vList5"/>
    <dgm:cxn modelId="{A2D28C35-AF8D-4D10-940F-9A899E851591}" type="presParOf" srcId="{BC1B1FB7-7D4F-4AFF-A971-BF1FFCCC6751}" destId="{F5C271F5-EDB7-4A54-9DB8-546C006FAA54}" srcOrd="0" destOrd="0" presId="urn:microsoft.com/office/officeart/2005/8/layout/vList5"/>
    <dgm:cxn modelId="{C9D6D749-B65C-4457-B098-6584D7CD98EE}" type="presParOf" srcId="{BC1B1FB7-7D4F-4AFF-A971-BF1FFCCC6751}" destId="{7F501AE9-3873-476B-8DDB-8DB6DD5AD4C6}" srcOrd="1" destOrd="0" presId="urn:microsoft.com/office/officeart/2005/8/layout/vList5"/>
    <dgm:cxn modelId="{FF3FE988-46B8-4350-884D-5BAF26A65BBF}" type="presParOf" srcId="{7E795B8B-A6E5-41B8-90C4-41AB11DADB3A}" destId="{5CCCD0DB-F406-45BE-A73A-C175F1D0B2CF}" srcOrd="3" destOrd="0" presId="urn:microsoft.com/office/officeart/2005/8/layout/vList5"/>
    <dgm:cxn modelId="{D84FBD39-0F40-4833-9695-B15C4246D375}" type="presParOf" srcId="{7E795B8B-A6E5-41B8-90C4-41AB11DADB3A}" destId="{FDC2C8D4-4570-4FD4-85E1-3545C7F31D96}" srcOrd="4" destOrd="0" presId="urn:microsoft.com/office/officeart/2005/8/layout/vList5"/>
    <dgm:cxn modelId="{FC41817D-52CF-4620-B8DA-72FFCD662D83}" type="presParOf" srcId="{FDC2C8D4-4570-4FD4-85E1-3545C7F31D96}" destId="{1EC2EA47-31FE-4364-8E37-38A486DEBA6B}" srcOrd="0" destOrd="0" presId="urn:microsoft.com/office/officeart/2005/8/layout/vList5"/>
    <dgm:cxn modelId="{41A0D358-38CE-4215-ACBE-3D1B4347A3D8}" type="presParOf" srcId="{FDC2C8D4-4570-4FD4-85E1-3545C7F31D96}" destId="{114462F6-619B-4BED-9FB0-C037284EC71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656997-4DAB-48EF-AD04-4A4B67FF1B5E}">
      <dsp:nvSpPr>
        <dsp:cNvPr id="0" name=""/>
        <dsp:cNvSpPr/>
      </dsp:nvSpPr>
      <dsp:spPr>
        <a:xfrm rot="5400000">
          <a:off x="4368734" y="-1514496"/>
          <a:ext cx="2036279" cy="5069999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Calibri" pitchFamily="34" charset="0"/>
            </a:rPr>
            <a:t>Three day training on Infra , OS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Calibri" pitchFamily="34" charset="0"/>
            </a:rPr>
            <a:t>One day training on network overview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Calibri" pitchFamily="34" charset="0"/>
            </a:rPr>
            <a:t>One day training on Database</a:t>
          </a:r>
        </a:p>
      </dsp:txBody>
      <dsp:txXfrm rot="-5400000">
        <a:off x="2851875" y="101766"/>
        <a:ext cx="4970596" cy="1837473"/>
      </dsp:txXfrm>
    </dsp:sp>
    <dsp:sp modelId="{CA21AE30-6142-47B9-ABB0-0FA7C1019D63}">
      <dsp:nvSpPr>
        <dsp:cNvPr id="0" name=""/>
        <dsp:cNvSpPr/>
      </dsp:nvSpPr>
      <dsp:spPr>
        <a:xfrm>
          <a:off x="0" y="62790"/>
          <a:ext cx="2851874" cy="1915424"/>
        </a:xfrm>
        <a:prstGeom prst="roundRect">
          <a:avLst/>
        </a:prstGeom>
        <a:solidFill>
          <a:srgbClr val="00A44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libri" pitchFamily="34" charset="0"/>
            </a:rPr>
            <a:t>Fundamental</a:t>
          </a:r>
        </a:p>
      </dsp:txBody>
      <dsp:txXfrm>
        <a:off x="93503" y="156293"/>
        <a:ext cx="2664868" cy="1728418"/>
      </dsp:txXfrm>
    </dsp:sp>
    <dsp:sp modelId="{7F501AE9-3873-476B-8DDB-8DB6DD5AD4C6}">
      <dsp:nvSpPr>
        <dsp:cNvPr id="0" name=""/>
        <dsp:cNvSpPr/>
      </dsp:nvSpPr>
      <dsp:spPr>
        <a:xfrm rot="5400000">
          <a:off x="4312495" y="562650"/>
          <a:ext cx="2138547" cy="5069999"/>
        </a:xfrm>
        <a:prstGeom prst="round2SameRect">
          <a:avLst/>
        </a:prstGeom>
        <a:solidFill>
          <a:schemeClr val="accent5">
            <a:tint val="40000"/>
            <a:alpha val="90000"/>
            <a:hueOff val="-10512588"/>
            <a:satOff val="-26682"/>
            <a:lumOff val="-282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512588"/>
              <a:satOff val="-26682"/>
              <a:lumOff val="-28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600" kern="1200" dirty="0">
              <a:latin typeface="Calibri" pitchFamily="34" charset="0"/>
            </a:rPr>
            <a:t>Site survey and PIC overview</a:t>
          </a:r>
        </a:p>
        <a:p>
          <a:pPr marL="177800" lvl="1" indent="-1778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600" kern="1200" dirty="0">
              <a:latin typeface="Calibri" pitchFamily="34" charset="0"/>
            </a:rPr>
            <a:t>SOW – overview and significance</a:t>
          </a:r>
        </a:p>
        <a:p>
          <a:pPr marL="177800" marR="0" lvl="1" indent="-17780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kern="1200" dirty="0">
              <a:latin typeface="Calibri" pitchFamily="34" charset="0"/>
            </a:rPr>
            <a:t>Overview of Solution specification document  </a:t>
          </a:r>
        </a:p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600" kern="1200" dirty="0">
            <a:latin typeface="Calibri" pitchFamily="34" charset="0"/>
          </a:endParaRPr>
        </a:p>
      </dsp:txBody>
      <dsp:txXfrm rot="-5400000">
        <a:off x="2846770" y="2132771"/>
        <a:ext cx="4965604" cy="1929757"/>
      </dsp:txXfrm>
    </dsp:sp>
    <dsp:sp modelId="{F5C271F5-EDB7-4A54-9DB8-546C006FAA54}">
      <dsp:nvSpPr>
        <dsp:cNvPr id="0" name=""/>
        <dsp:cNvSpPr/>
      </dsp:nvSpPr>
      <dsp:spPr>
        <a:xfrm>
          <a:off x="0" y="2126472"/>
          <a:ext cx="2851874" cy="1915424"/>
        </a:xfrm>
        <a:prstGeom prst="roundRect">
          <a:avLst/>
        </a:prstGeom>
        <a:solidFill>
          <a:schemeClr val="accent5">
            <a:hueOff val="-10114178"/>
            <a:satOff val="-10951"/>
            <a:lumOff val="-93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Calibri" pitchFamily="34" charset="0"/>
            </a:rPr>
            <a:t>Project Specific </a:t>
          </a:r>
        </a:p>
      </dsp:txBody>
      <dsp:txXfrm>
        <a:off x="93503" y="2219975"/>
        <a:ext cx="2664868" cy="1728418"/>
      </dsp:txXfrm>
    </dsp:sp>
    <dsp:sp modelId="{114462F6-619B-4BED-9FB0-C037284EC712}">
      <dsp:nvSpPr>
        <dsp:cNvPr id="0" name=""/>
        <dsp:cNvSpPr/>
      </dsp:nvSpPr>
      <dsp:spPr>
        <a:xfrm rot="5400000">
          <a:off x="4459551" y="2596888"/>
          <a:ext cx="1854957" cy="5074955"/>
        </a:xfrm>
        <a:prstGeom prst="round2SameRect">
          <a:avLst/>
        </a:prstGeom>
        <a:solidFill>
          <a:schemeClr val="accent5">
            <a:tint val="40000"/>
            <a:alpha val="90000"/>
            <a:hueOff val="-21025175"/>
            <a:satOff val="-53364"/>
            <a:lumOff val="-5654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21025175"/>
              <a:satOff val="-53364"/>
              <a:lumOff val="-56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7800" marR="0" lvl="1" indent="-17780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600" kern="1200" dirty="0">
            <a:latin typeface="Calibri" pitchFamily="34" charset="0"/>
          </a:endParaRPr>
        </a:p>
        <a:p>
          <a:pPr marL="177800" marR="0" lvl="1" indent="-17780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kern="1200" dirty="0">
              <a:latin typeface="Calibri" pitchFamily="34" charset="0"/>
            </a:rPr>
            <a:t>Team member aligned with Mohan and Rajaram</a:t>
          </a:r>
        </a:p>
        <a:p>
          <a:pPr marL="177800" marR="0" lvl="1" indent="-17780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kern="1200" dirty="0">
              <a:latin typeface="Calibri" pitchFamily="34" charset="0"/>
            </a:rPr>
            <a:t> Training by Domain specialist </a:t>
          </a:r>
        </a:p>
        <a:p>
          <a:pPr marL="177800" marR="0" lvl="1" indent="-17780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kern="1200" dirty="0">
              <a:latin typeface="Calibri" pitchFamily="34" charset="0"/>
            </a:rPr>
            <a:t>4 days training on 5 TOP selling product .</a:t>
          </a:r>
        </a:p>
        <a:p>
          <a:pPr marL="177800" marR="0" lvl="1" indent="-17780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600" kern="1200" dirty="0">
            <a:latin typeface="Calibri" pitchFamily="34" charset="0"/>
          </a:endParaRPr>
        </a:p>
      </dsp:txBody>
      <dsp:txXfrm rot="-5400000">
        <a:off x="2849552" y="4297439"/>
        <a:ext cx="4984403" cy="1673853"/>
      </dsp:txXfrm>
    </dsp:sp>
    <dsp:sp modelId="{1EC2EA47-31FE-4364-8E37-38A486DEBA6B}">
      <dsp:nvSpPr>
        <dsp:cNvPr id="0" name=""/>
        <dsp:cNvSpPr/>
      </dsp:nvSpPr>
      <dsp:spPr>
        <a:xfrm>
          <a:off x="0" y="4153669"/>
          <a:ext cx="2854662" cy="1915424"/>
        </a:xfrm>
        <a:prstGeom prst="roundRect">
          <a:avLst/>
        </a:prstGeom>
        <a:solidFill>
          <a:schemeClr val="accent5">
            <a:hueOff val="-20228355"/>
            <a:satOff val="-21902"/>
            <a:lumOff val="-1862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Calibri" pitchFamily="34" charset="0"/>
            </a:rPr>
            <a:t>Product Specific</a:t>
          </a:r>
        </a:p>
      </dsp:txBody>
      <dsp:txXfrm>
        <a:off x="93503" y="4247172"/>
        <a:ext cx="2667656" cy="17284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0B7443-4D95-40E8-B4F5-108D1CB7189A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A10F6-50CA-4B63-8B88-1DB2E3FE94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540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48608-5218-4E5B-8225-A1594982E128}" type="datetimeFigureOut">
              <a:rPr lang="en-IN" smtClean="0"/>
              <a:pPr/>
              <a:t>17-03-2019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9525AA-4075-40A6-A63E-AB09886FFD2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2990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4C7B54-0EC5-4570-938F-B91D598753A3}" type="slidenum">
              <a:rPr lang="en-GB" smtClean="0">
                <a:latin typeface="FuturaA Bk BT"/>
              </a:rPr>
              <a:pPr/>
              <a:t>8</a:t>
            </a:fld>
            <a:endParaRPr lang="en-GB">
              <a:latin typeface="FuturaA Bk B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0"/>
          <p:cNvSpPr txBox="1">
            <a:spLocks noChangeArrowheads="1"/>
          </p:cNvSpPr>
          <p:nvPr/>
        </p:nvSpPr>
        <p:spPr bwMode="gray">
          <a:xfrm>
            <a:off x="481013" y="6629401"/>
            <a:ext cx="3146695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marL="0" algn="l" defTabSz="914400" rtl="0" eaLnBrk="1" latinLnBrk="0" hangingPunct="1">
              <a:defRPr/>
            </a:pPr>
            <a:r>
              <a:rPr lang="en-US" sz="8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Copyright © 2013 </a:t>
            </a:r>
            <a:r>
              <a:rPr lang="en-US" sz="800" kern="1200" dirty="0" err="1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Comviva</a:t>
            </a:r>
            <a:r>
              <a:rPr lang="en-US" sz="8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 Technologies</a:t>
            </a:r>
            <a:r>
              <a:rPr lang="en-US" sz="800" kern="1200" baseline="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 Limited</a:t>
            </a:r>
            <a:r>
              <a:rPr lang="en-US" sz="8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. All rights reserved.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 bwMode="auto">
          <a:xfrm>
            <a:off x="8822457" y="6614013"/>
            <a:ext cx="1570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marL="0" algn="r" defTabSz="914400" rtl="0" eaLnBrk="1" latinLnBrk="0" hangingPunct="1">
              <a:defRPr/>
            </a:pPr>
            <a:fld id="{6856ECDB-1CEE-4F69-ADCA-557460F2116E}" type="slidenum">
              <a:rPr lang="en-US" sz="1000" kern="120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pPr marL="0" algn="r" defTabSz="914400" rtl="0" eaLnBrk="1" latinLnBrk="0" hangingPunct="1">
                <a:defRPr/>
              </a:pPr>
              <a:t>‹#›</a:t>
            </a:fld>
            <a:endParaRPr lang="en-US" sz="1000" kern="1200" dirty="0">
              <a:solidFill>
                <a:schemeClr val="tx2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1827213" y="4053701"/>
            <a:ext cx="5511800" cy="276999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 bwMode="gray">
          <a:xfrm>
            <a:off x="1827213" y="2184400"/>
            <a:ext cx="5511800" cy="1231106"/>
          </a:xfrm>
        </p:spPr>
        <p:txBody>
          <a:bodyPr wrap="square">
            <a:spAutoFit/>
          </a:bodyPr>
          <a:lstStyle>
            <a:lvl1pPr algn="l">
              <a:defRPr sz="40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Box 20"/>
          <p:cNvSpPr txBox="1">
            <a:spLocks noChangeArrowheads="1"/>
          </p:cNvSpPr>
          <p:nvPr/>
        </p:nvSpPr>
        <p:spPr bwMode="gray">
          <a:xfrm>
            <a:off x="481013" y="6629401"/>
            <a:ext cx="3146695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marL="0" algn="l" defTabSz="914400" rtl="0" eaLnBrk="1" latinLnBrk="0" hangingPunct="1">
              <a:defRPr/>
            </a:pPr>
            <a:r>
              <a:rPr lang="en-US" sz="8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Copyright © 2013 </a:t>
            </a:r>
            <a:r>
              <a:rPr lang="en-US" sz="800" kern="1200" dirty="0" err="1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Comviva</a:t>
            </a:r>
            <a:r>
              <a:rPr lang="en-US" sz="8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 Technologies</a:t>
            </a:r>
            <a:r>
              <a:rPr lang="en-US" sz="800" kern="1200" baseline="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 Limited</a:t>
            </a:r>
            <a:r>
              <a:rPr lang="en-US" sz="8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t>. All rights reserved.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1012" y="719138"/>
            <a:ext cx="8224837" cy="4924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81012" y="1971675"/>
            <a:ext cx="8224838" cy="1384995"/>
          </a:xfrm>
        </p:spPr>
        <p:txBody>
          <a:bodyPr wrap="square">
            <a:spAutoFit/>
          </a:bodyPr>
          <a:lstStyle>
            <a:lvl1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itchFamily="34" charset="0"/>
                <a:cs typeface="Arial" pitchFamily="34" charset="0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Arial" pitchFamily="34" charset="0"/>
                <a:cs typeface="Arial" pitchFamily="34" charset="0"/>
              </a:defRPr>
            </a:lvl9pPr>
          </a:lstStyle>
          <a:p>
            <a:pPr marL="290513" lvl="0" indent="-290513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itchFamily="34" charset="0"/>
              <a:buChar char="–"/>
            </a:pPr>
            <a:r>
              <a:rPr lang="en-US" dirty="0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itchFamily="34" charset="0"/>
              <a:buChar char="–"/>
            </a:pPr>
            <a:r>
              <a:rPr lang="en-US" dirty="0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1012" y="719138"/>
            <a:ext cx="8224837" cy="4924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81012" y="1971675"/>
            <a:ext cx="8224838" cy="1384995"/>
          </a:xfrm>
        </p:spPr>
        <p:txBody>
          <a:bodyPr wrap="square">
            <a:spAutoFit/>
          </a:bodyPr>
          <a:lstStyle>
            <a:lvl1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itchFamily="34" charset="0"/>
                <a:cs typeface="Arial" pitchFamily="34" charset="0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Arial" pitchFamily="34" charset="0"/>
                <a:cs typeface="Arial" pitchFamily="34" charset="0"/>
              </a:defRPr>
            </a:lvl9pPr>
          </a:lstStyle>
          <a:p>
            <a:pPr marL="290513" lvl="0" indent="-290513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itchFamily="34" charset="0"/>
              <a:buChar char="–"/>
            </a:pPr>
            <a:r>
              <a:rPr lang="en-US" dirty="0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itchFamily="34" charset="0"/>
              <a:buChar char="–"/>
            </a:pPr>
            <a:r>
              <a:rPr lang="en-US" dirty="0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4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audi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81012" y="1971675"/>
            <a:ext cx="8224838" cy="1846659"/>
          </a:xfrm>
        </p:spPr>
        <p:txBody>
          <a:bodyPr wrap="square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lang="en-US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itchFamily="34" charset="0"/>
                <a:cs typeface="Arial" pitchFamily="34" charset="0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Arial" pitchFamily="34" charset="0"/>
                <a:cs typeface="Arial" pitchFamily="34" charset="0"/>
              </a:defRPr>
            </a:lvl9pPr>
          </a:lstStyle>
          <a:p>
            <a:pPr marL="290513" lvl="0" indent="-290513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itchFamily="34" charset="0"/>
              <a:buChar char="–"/>
            </a:pPr>
            <a:r>
              <a:rPr lang="en-US" dirty="0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itchFamily="34" charset="0"/>
              <a:buChar char="–"/>
            </a:pPr>
            <a:r>
              <a:rPr lang="en-US" dirty="0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 bwMode="gray">
          <a:xfrm>
            <a:off x="481013" y="1971675"/>
            <a:ext cx="4078287" cy="416242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838700" y="1971675"/>
            <a:ext cx="3846512" cy="1384995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290513" lvl="0" indent="-290513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itchFamily="34" charset="0"/>
              <a:buChar char="–"/>
            </a:pPr>
            <a:r>
              <a:rPr lang="en-US" dirty="0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itchFamily="34" charset="0"/>
              <a:buChar char="–"/>
            </a:pPr>
            <a:r>
              <a:rPr lang="en-US" dirty="0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1839913" y="4067175"/>
            <a:ext cx="5524500" cy="27699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mar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lang="en-US" sz="1800" b="1" kern="1200" baseline="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 bwMode="gray">
          <a:xfrm>
            <a:off x="1839914" y="2200275"/>
            <a:ext cx="5524500" cy="123110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b="1" kern="1200" dirty="0">
                <a:solidFill>
                  <a:schemeClr val="bg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2"/>
          <p:cNvSpPr>
            <a:spLocks noGrp="1"/>
          </p:cNvSpPr>
          <p:nvPr>
            <p:ph type="pic" sz="quarter" idx="13"/>
          </p:nvPr>
        </p:nvSpPr>
        <p:spPr bwMode="gray">
          <a:xfrm>
            <a:off x="481013" y="1971675"/>
            <a:ext cx="4102100" cy="4175125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2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926013" y="4295775"/>
            <a:ext cx="3781424" cy="27699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mar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lang="en-US" sz="1800" b="1" kern="1200" baseline="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3" name="Title 8"/>
          <p:cNvSpPr>
            <a:spLocks noGrp="1"/>
          </p:cNvSpPr>
          <p:nvPr>
            <p:ph type="title" hasCustomPrompt="1"/>
          </p:nvPr>
        </p:nvSpPr>
        <p:spPr bwMode="gray">
          <a:xfrm>
            <a:off x="4926014" y="1971675"/>
            <a:ext cx="3781424" cy="184665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b="1" kern="1200" dirty="0">
                <a:solidFill>
                  <a:schemeClr val="bg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81013" y="2466976"/>
            <a:ext cx="3933825" cy="1430804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290513" lvl="0" indent="-290513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itchFamily="34" charset="0"/>
              <a:buChar char="–"/>
            </a:pPr>
            <a:r>
              <a:rPr lang="en-US" dirty="0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itchFamily="34" charset="0"/>
              <a:buChar char="–"/>
            </a:pPr>
            <a:r>
              <a:rPr lang="en-US" dirty="0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4773613" y="2466976"/>
            <a:ext cx="3933825" cy="1430804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290513" lvl="0" indent="-290513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itchFamily="34" charset="0"/>
              <a:buChar char="–"/>
            </a:pPr>
            <a:r>
              <a:rPr lang="en-US" dirty="0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itchFamily="34" charset="0"/>
              <a:buChar char="–"/>
            </a:pPr>
            <a:r>
              <a:rPr lang="en-US" dirty="0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81013" y="1971675"/>
            <a:ext cx="3933825" cy="286161"/>
          </a:xfrm>
          <a:noFill/>
          <a:ln>
            <a:noFill/>
          </a:ln>
        </p:spPr>
        <p:txBody>
          <a:bodyPr wrap="square" lIns="0" tIns="0" rIns="0" bIns="0" anchor="b" anchorCtr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dirty="0"/>
              <a:t>Heading 1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73613" y="1971675"/>
            <a:ext cx="3933825" cy="286161"/>
          </a:xfrm>
          <a:noFill/>
          <a:ln>
            <a:noFill/>
          </a:ln>
        </p:spPr>
        <p:txBody>
          <a:bodyPr wrap="square" lIns="0" tIns="0" rIns="0" bIns="0" anchor="b" anchorCtr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dirty="0"/>
              <a:t>Heading 2</a:t>
            </a:r>
          </a:p>
        </p:txBody>
      </p:sp>
      <p:cxnSp>
        <p:nvCxnSpPr>
          <p:cNvPr id="8" name="Straight Connector 7"/>
          <p:cNvCxnSpPr/>
          <p:nvPr/>
        </p:nvCxnSpPr>
        <p:spPr bwMode="gray">
          <a:xfrm>
            <a:off x="481013" y="2344738"/>
            <a:ext cx="3906652" cy="238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 bwMode="gray">
          <a:xfrm>
            <a:off x="4773613" y="2344738"/>
            <a:ext cx="3906652" cy="238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41"/>
          <p:cNvSpPr>
            <a:spLocks noGrp="1"/>
          </p:cNvSpPr>
          <p:nvPr>
            <p:ph type="body" sz="quarter" idx="14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81013" y="2466976"/>
            <a:ext cx="3933825" cy="1430804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290513" lvl="0" indent="-290513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itchFamily="34" charset="0"/>
              <a:buChar char="–"/>
            </a:pPr>
            <a:r>
              <a:rPr lang="en-US" dirty="0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itchFamily="34" charset="0"/>
              <a:buChar char="–"/>
            </a:pPr>
            <a:r>
              <a:rPr lang="en-US" dirty="0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4773613" y="2466976"/>
            <a:ext cx="3933825" cy="1430804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290513" lvl="0" indent="-290513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itchFamily="34" charset="0"/>
              <a:buChar char="–"/>
            </a:pPr>
            <a:r>
              <a:rPr lang="en-US" dirty="0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itchFamily="34" charset="0"/>
              <a:buChar char="–"/>
            </a:pPr>
            <a:r>
              <a:rPr lang="en-US" dirty="0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31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81013" y="1971675"/>
            <a:ext cx="3933825" cy="286161"/>
          </a:xfrm>
          <a:noFill/>
          <a:ln>
            <a:noFill/>
          </a:ln>
        </p:spPr>
        <p:txBody>
          <a:bodyPr wrap="square" lIns="0" tIns="0" rIns="0" bIns="0" anchor="b" anchorCtr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dirty="0"/>
              <a:t>Heading 1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73613" y="1971675"/>
            <a:ext cx="3933825" cy="286161"/>
          </a:xfrm>
          <a:noFill/>
          <a:ln>
            <a:noFill/>
          </a:ln>
        </p:spPr>
        <p:txBody>
          <a:bodyPr wrap="square" lIns="0" tIns="0" rIns="0" bIns="0" anchor="b" anchorCtr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tabLst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dirty="0"/>
              <a:t>Heading 2</a:t>
            </a:r>
          </a:p>
        </p:txBody>
      </p:sp>
      <p:cxnSp>
        <p:nvCxnSpPr>
          <p:cNvPr id="33" name="Straight Connector 32"/>
          <p:cNvCxnSpPr/>
          <p:nvPr/>
        </p:nvCxnSpPr>
        <p:spPr bwMode="gray">
          <a:xfrm>
            <a:off x="481013" y="2344738"/>
            <a:ext cx="3906652" cy="238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 bwMode="gray">
          <a:xfrm>
            <a:off x="4773613" y="2344738"/>
            <a:ext cx="3906652" cy="238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Placeholder 4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81013" y="4703296"/>
            <a:ext cx="3933825" cy="1430804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290513" lvl="0" indent="-290513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itchFamily="34" charset="0"/>
              <a:buChar char="–"/>
            </a:pPr>
            <a:r>
              <a:rPr lang="en-US" dirty="0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itchFamily="34" charset="0"/>
              <a:buChar char="–"/>
            </a:pPr>
            <a:r>
              <a:rPr lang="en-US" dirty="0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773613" y="4703296"/>
            <a:ext cx="3933825" cy="1430804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290513" lvl="0" indent="-290513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itchFamily="34" charset="0"/>
              <a:buChar char="–"/>
            </a:pPr>
            <a:r>
              <a:rPr lang="en-US" dirty="0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itchFamily="34" charset="0"/>
              <a:buChar char="–"/>
            </a:pPr>
            <a:r>
              <a:rPr lang="en-US" dirty="0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81013" y="4207995"/>
            <a:ext cx="3933825" cy="286161"/>
          </a:xfrm>
          <a:noFill/>
          <a:ln>
            <a:noFill/>
          </a:ln>
        </p:spPr>
        <p:txBody>
          <a:bodyPr wrap="square" lIns="0" tIns="0" rIns="0" bIns="0" anchor="b" anchorCtr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0" lvl="0" indent="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tabLst/>
            </a:pPr>
            <a:r>
              <a:rPr lang="en-US" dirty="0"/>
              <a:t>Heading 3</a:t>
            </a:r>
          </a:p>
        </p:txBody>
      </p:sp>
      <p:sp>
        <p:nvSpPr>
          <p:cNvPr id="38" name="Text Placeholder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773613" y="4207995"/>
            <a:ext cx="3933825" cy="286161"/>
          </a:xfrm>
          <a:noFill/>
          <a:ln>
            <a:noFill/>
          </a:ln>
        </p:spPr>
        <p:txBody>
          <a:bodyPr wrap="square" lIns="0" tIns="0" rIns="0" bIns="0" anchor="b" anchorCtr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0" lvl="0" indent="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tabLst/>
            </a:pPr>
            <a:r>
              <a:rPr lang="en-US" dirty="0"/>
              <a:t>Heading 4</a:t>
            </a:r>
          </a:p>
        </p:txBody>
      </p:sp>
      <p:cxnSp>
        <p:nvCxnSpPr>
          <p:cNvPr id="39" name="Straight Connector 38"/>
          <p:cNvCxnSpPr/>
          <p:nvPr/>
        </p:nvCxnSpPr>
        <p:spPr bwMode="gray">
          <a:xfrm>
            <a:off x="481013" y="4581058"/>
            <a:ext cx="3906652" cy="238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 bwMode="gray">
          <a:xfrm>
            <a:off x="4773613" y="4581058"/>
            <a:ext cx="3906652" cy="238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41"/>
          <p:cNvSpPr>
            <a:spLocks noGrp="1"/>
          </p:cNvSpPr>
          <p:nvPr>
            <p:ph type="body" sz="quarter" idx="19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2438399" y="1971675"/>
            <a:ext cx="2043113" cy="1508105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buSzPct val="120000"/>
              <a:defRPr sz="1600">
                <a:latin typeface="Arial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Heading 1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6" name="Picture Placeholder 22"/>
          <p:cNvSpPr>
            <a:spLocks noGrp="1"/>
          </p:cNvSpPr>
          <p:nvPr>
            <p:ph type="pic" sz="quarter" idx="13"/>
          </p:nvPr>
        </p:nvSpPr>
        <p:spPr bwMode="gray">
          <a:xfrm>
            <a:off x="481013" y="1971675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2" name="Text Placeholder 4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6669087" y="1971675"/>
            <a:ext cx="2043113" cy="1508105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6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Heading 2</a:t>
            </a:r>
          </a:p>
          <a:p>
            <a:pPr marL="285750" lvl="1" indent="-28575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43" name="Picture Placeholder 22"/>
          <p:cNvSpPr>
            <a:spLocks noGrp="1"/>
          </p:cNvSpPr>
          <p:nvPr>
            <p:ph type="pic" sz="quarter" idx="20"/>
          </p:nvPr>
        </p:nvSpPr>
        <p:spPr bwMode="gray">
          <a:xfrm>
            <a:off x="4711701" y="1971675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5" name="Text Placeholder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2438399" y="4241801"/>
            <a:ext cx="2043113" cy="1508105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6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Heading 3</a:t>
            </a:r>
          </a:p>
          <a:p>
            <a:pPr marL="285750" lvl="1" indent="-28575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46" name="Picture Placeholder 22"/>
          <p:cNvSpPr>
            <a:spLocks noGrp="1"/>
          </p:cNvSpPr>
          <p:nvPr>
            <p:ph type="pic" sz="quarter" idx="22"/>
          </p:nvPr>
        </p:nvSpPr>
        <p:spPr bwMode="gray">
          <a:xfrm>
            <a:off x="481013" y="4241801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6669087" y="4241801"/>
            <a:ext cx="2043113" cy="1508105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6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Heading 4</a:t>
            </a:r>
          </a:p>
          <a:p>
            <a:pPr marL="285750" lvl="1" indent="-28575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49" name="Picture Placeholder 22"/>
          <p:cNvSpPr>
            <a:spLocks noGrp="1"/>
          </p:cNvSpPr>
          <p:nvPr>
            <p:ph type="pic" sz="quarter" idx="24"/>
          </p:nvPr>
        </p:nvSpPr>
        <p:spPr bwMode="gray">
          <a:xfrm>
            <a:off x="4711701" y="4241801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1" name="Text Placeholder 41"/>
          <p:cNvSpPr>
            <a:spLocks noGrp="1"/>
          </p:cNvSpPr>
          <p:nvPr>
            <p:ph type="body" sz="quarter" idx="25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tabLst/>
            </a:pPr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5"/>
          <p:cNvSpPr>
            <a:spLocks noGrp="1"/>
          </p:cNvSpPr>
          <p:nvPr>
            <p:ph type="tbl" sz="quarter" idx="20"/>
          </p:nvPr>
        </p:nvSpPr>
        <p:spPr bwMode="gray">
          <a:xfrm>
            <a:off x="481013" y="1971675"/>
            <a:ext cx="8226425" cy="4162426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tabLst/>
            </a:pPr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21"/>
          </p:nvPr>
        </p:nvSpPr>
        <p:spPr bwMode="gray">
          <a:xfrm>
            <a:off x="481013" y="1971675"/>
            <a:ext cx="8226425" cy="416242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half" idx="10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010400" cy="533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498E2-FAE8-495A-A9A4-647B917627F0}" type="datetimeFigureOut">
              <a:rPr lang="en-US"/>
              <a:pPr>
                <a:defRPr/>
              </a:pPr>
              <a:t>3/17/2019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80132-2D35-4EB2-9744-986533DA9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7630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 txBox="1">
            <a:spLocks/>
          </p:cNvSpPr>
          <p:nvPr userDrawn="1"/>
        </p:nvSpPr>
        <p:spPr bwMode="auto">
          <a:xfrm>
            <a:off x="8822457" y="6614013"/>
            <a:ext cx="1570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marL="0" algn="r" defTabSz="914400" rtl="0" eaLnBrk="1" latinLnBrk="0" hangingPunct="1">
              <a:defRPr/>
            </a:pPr>
            <a:fld id="{6856ECDB-1CEE-4F69-ADCA-557460F2116E}" type="slidenum">
              <a:rPr lang="en-US" sz="1000" kern="120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rPr>
              <a:pPr marL="0" algn="r" defTabSz="914400" rtl="0" eaLnBrk="1" latinLnBrk="0" hangingPunct="1">
                <a:defRPr/>
              </a:pPr>
              <a:t>‹#›</a:t>
            </a:fld>
            <a:endParaRPr lang="en-US" sz="1000" kern="1200" dirty="0">
              <a:solidFill>
                <a:schemeClr val="tx2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93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2A126-74A8-4069-9C87-9886D5757BC7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825FF-E8AF-47BF-B3DE-273628E9E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6CEF6-9B90-4A18-A8CA-F3D83ECE781B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6BAB7-03CB-4266-8EE2-EEC66A452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70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3" y="711200"/>
            <a:ext cx="821213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971675"/>
            <a:ext cx="821213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marL="571500" marR="0" lvl="2" indent="-2794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itchFamily="34" charset="0"/>
              <a:buChar char="–"/>
              <a:tabLst/>
              <a:defRPr/>
            </a:pPr>
            <a:r>
              <a:rPr lang="en-US" dirty="0"/>
              <a:t>First level</a:t>
            </a:r>
          </a:p>
          <a:p>
            <a:pPr lvl="3"/>
            <a:r>
              <a:rPr lang="en-US" dirty="0"/>
              <a:t>Second level</a:t>
            </a:r>
          </a:p>
          <a:p>
            <a:pPr lvl="4"/>
            <a:r>
              <a:rPr lang="en-US" dirty="0"/>
              <a:t>Third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 bwMode="auto">
          <a:xfrm>
            <a:off x="8822457" y="6614013"/>
            <a:ext cx="1570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>
              <a:defRPr/>
            </a:pPr>
            <a:fld id="{6856ECDB-1CEE-4F69-ADCA-557460F2116E}" type="slidenum">
              <a:rPr lang="en-US" sz="100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6" r:id="rId14"/>
    <p:sldLayoutId id="2147483727" r:id="rId15"/>
    <p:sldLayoutId id="2147483728" r:id="rId16"/>
    <p:sldLayoutId id="2147483730" r:id="rId17"/>
    <p:sldLayoutId id="2147483694" r:id="rId18"/>
    <p:sldLayoutId id="2147483732" r:id="rId19"/>
    <p:sldLayoutId id="2147483733" r:id="rId20"/>
  </p:sldLayoutIdLst>
  <p:txStyles>
    <p:titleStyle>
      <a:lvl1pPr algn="l" defTabSz="914400" rtl="0" eaLnBrk="1" latinLnBrk="0" hangingPunct="1">
        <a:spcBef>
          <a:spcPct val="0"/>
        </a:spcBef>
        <a:buNone/>
        <a:defRPr lang="en-US" sz="3200" b="1" kern="1200" dirty="0" smtClean="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90513" indent="-290513" algn="l" defTabSz="914400" rtl="0" eaLnBrk="1" fontAlgn="base" latinLnBrk="0" hangingPunct="1">
        <a:spcBef>
          <a:spcPts val="0"/>
        </a:spcBef>
        <a:spcAft>
          <a:spcPct val="0"/>
        </a:spcAft>
        <a:buClr>
          <a:schemeClr val="bg2"/>
        </a:buClr>
        <a:buSzPct val="120000"/>
        <a:buFont typeface="Wingdings" pitchFamily="2" charset="2"/>
        <a:buChar char="§"/>
        <a:defRPr lang="en-US" sz="1800" b="0" kern="1200" baseline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85750" indent="-285750" algn="l" defTabSz="914400" rtl="0" eaLnBrk="1" fontAlgn="base" latinLnBrk="0" hangingPunct="1">
        <a:spcBef>
          <a:spcPts val="0"/>
        </a:spcBef>
        <a:spcAft>
          <a:spcPct val="0"/>
        </a:spcAft>
        <a:buClr>
          <a:schemeClr val="bg2"/>
        </a:buClr>
        <a:buSzPct val="100000"/>
        <a:buFont typeface="Wingdings" pitchFamily="2" charset="2"/>
        <a:buChar char="§"/>
        <a:defRPr lang="en-US" sz="18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279400" algn="l" defTabSz="914400" rtl="0" eaLnBrk="1" fontAlgn="base" latinLnBrk="0" hangingPunct="1">
        <a:spcBef>
          <a:spcPts val="0"/>
        </a:spcBef>
        <a:spcAft>
          <a:spcPct val="0"/>
        </a:spcAft>
        <a:buClr>
          <a:schemeClr val="bg2"/>
        </a:buClr>
        <a:buSzPct val="90000"/>
        <a:buFont typeface="Arial" pitchFamily="34" charset="0"/>
        <a:buChar char="–"/>
        <a:defRPr kumimoji="0" lang="en-US" sz="1800" b="0" i="0" u="none" strike="noStrike" kern="1200" cap="none" spc="0" normalizeH="0" baseline="0" noProof="0" dirty="0" smtClean="0">
          <a:ln>
            <a:noFill/>
          </a:ln>
          <a:solidFill>
            <a:schemeClr val="tx1"/>
          </a:solidFill>
          <a:effectLst/>
          <a:uLnTx/>
          <a:uFillTx/>
          <a:latin typeface="Arial" pitchFamily="34" charset="0"/>
          <a:ea typeface="+mn-ea"/>
          <a:cs typeface="Arial" pitchFamily="34" charset="0"/>
        </a:defRPr>
      </a:lvl3pPr>
      <a:lvl4pPr marL="850900" indent="-279400" algn="l" defTabSz="914400" rtl="0" eaLnBrk="1" fontAlgn="base" latinLnBrk="0" hangingPunct="1">
        <a:spcBef>
          <a:spcPts val="0"/>
        </a:spcBef>
        <a:spcAft>
          <a:spcPct val="0"/>
        </a:spcAft>
        <a:buClr>
          <a:schemeClr val="bg2"/>
        </a:buClr>
        <a:buSzPct val="80000"/>
        <a:buFont typeface="Wingdings" pitchFamily="2" charset="2"/>
        <a:buChar char="§"/>
        <a:defRPr lang="en-US" sz="1800" b="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136650" indent="-285750" algn="l" defTabSz="933450" rtl="0" eaLnBrk="1" fontAlgn="base" latinLnBrk="0" hangingPunct="1">
        <a:spcBef>
          <a:spcPts val="0"/>
        </a:spcBef>
        <a:spcAft>
          <a:spcPct val="0"/>
        </a:spcAft>
        <a:buClr>
          <a:schemeClr val="bg2"/>
        </a:buClr>
        <a:buSzPct val="70000"/>
        <a:buFont typeface="Arial" pitchFamily="34" charset="0"/>
        <a:buChar char="–"/>
        <a:defRPr lang="en-US" sz="1800" b="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1371600" indent="-241300" algn="l" defTabSz="914400" rtl="0" eaLnBrk="1" latinLnBrk="0" hangingPunct="1">
        <a:spcBef>
          <a:spcPct val="20000"/>
        </a:spcBef>
        <a:buClr>
          <a:schemeClr val="bg2"/>
        </a:buClr>
        <a:buSzPct val="6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/>
          </p:cNvSpPr>
          <p:nvPr/>
        </p:nvSpPr>
        <p:spPr>
          <a:xfrm>
            <a:off x="1475656" y="3645024"/>
            <a:ext cx="6833757" cy="540255"/>
          </a:xfrm>
          <a:prstGeom prst="rect">
            <a:avLst/>
          </a:prstGeom>
        </p:spPr>
        <p:txBody>
          <a:bodyPr/>
          <a:lstStyle/>
          <a:p>
            <a:pPr marL="290513" marR="0" lvl="0" indent="-290513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tabLst/>
              <a:defRPr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290513" marR="0" lvl="0" indent="-290513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tabLst/>
              <a:defRPr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290513" marR="0" lvl="0" indent="-290513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Title 2"/>
          <p:cNvSpPr txBox="1">
            <a:spLocks/>
          </p:cNvSpPr>
          <p:nvPr/>
        </p:nvSpPr>
        <p:spPr>
          <a:xfrm>
            <a:off x="1115616" y="2804320"/>
            <a:ext cx="7242598" cy="98187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31837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Addressing High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rgbClr val="E31837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b="1" noProof="0" dirty="0">
                <a:solidFill>
                  <a:srgbClr val="E31837"/>
                </a:solidFill>
                <a:latin typeface="Arial" pitchFamily="34" charset="0"/>
                <a:ea typeface="+mj-ea"/>
                <a:cs typeface="Arial" pitchFamily="34" charset="0"/>
              </a:rPr>
              <a:t>r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rgbClr val="E31837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esource Demand in H2.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>
                <a:solidFill>
                  <a:srgbClr val="E31837"/>
                </a:solidFill>
                <a:latin typeface="Arial" pitchFamily="34" charset="0"/>
                <a:ea typeface="+mj-ea"/>
                <a:cs typeface="Arial" pitchFamily="34" charset="0"/>
              </a:rPr>
              <a:t>(Win – Win Model for outsourcing)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677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Agenda</a:t>
            </a:r>
          </a:p>
        </p:txBody>
      </p:sp>
      <p:sp>
        <p:nvSpPr>
          <p:cNvPr id="9219" name="Content Placeholder 5"/>
          <p:cNvSpPr>
            <a:spLocks noGrp="1"/>
          </p:cNvSpPr>
          <p:nvPr>
            <p:ph idx="1"/>
          </p:nvPr>
        </p:nvSpPr>
        <p:spPr>
          <a:xfrm>
            <a:off x="611560" y="1447800"/>
            <a:ext cx="7499350" cy="332398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IN" dirty="0">
                <a:latin typeface="Calibri" pitchFamily="34" charset="0"/>
              </a:rPr>
              <a:t>H1 </a:t>
            </a:r>
            <a:r>
              <a:rPr lang="en-IN" dirty="0" err="1">
                <a:latin typeface="Calibri" pitchFamily="34" charset="0"/>
              </a:rPr>
              <a:t>Vs</a:t>
            </a:r>
            <a:r>
              <a:rPr lang="en-IN" dirty="0">
                <a:latin typeface="Calibri" pitchFamily="34" charset="0"/>
              </a:rPr>
              <a:t> H2 – Resource Hiring Trend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200000"/>
              </a:lnSpc>
            </a:pPr>
            <a:r>
              <a:rPr lang="en-IN" dirty="0">
                <a:latin typeface="Calibri" pitchFamily="34" charset="0"/>
              </a:rPr>
              <a:t>Challenges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200000"/>
              </a:lnSpc>
            </a:pPr>
            <a:r>
              <a:rPr lang="en-US" dirty="0">
                <a:latin typeface="Calibri" pitchFamily="34" charset="0"/>
              </a:rPr>
              <a:t>Need and forward plan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Calibri" pitchFamily="34" charset="0"/>
              </a:rPr>
              <a:t>Details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Calibri" pitchFamily="34" charset="0"/>
              </a:rPr>
              <a:t>Partner’s Approached and Status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Calibri" pitchFamily="34" charset="0"/>
              </a:rPr>
              <a:t>Training plan</a:t>
            </a:r>
          </a:p>
        </p:txBody>
      </p:sp>
    </p:spTree>
    <p:extLst>
      <p:ext uri="{BB962C8B-B14F-4D97-AF65-F5344CB8AC3E}">
        <p14:creationId xmlns:p14="http://schemas.microsoft.com/office/powerpoint/2010/main" val="3994728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711200"/>
            <a:ext cx="8212137" cy="492443"/>
          </a:xfrm>
        </p:spPr>
        <p:txBody>
          <a:bodyPr/>
          <a:lstStyle/>
          <a:p>
            <a:r>
              <a:rPr lang="en-IN" dirty="0"/>
              <a:t>H1 </a:t>
            </a:r>
            <a:r>
              <a:rPr lang="en-IN" dirty="0" err="1"/>
              <a:t>Vs</a:t>
            </a:r>
            <a:r>
              <a:rPr lang="en-IN" dirty="0"/>
              <a:t> H2 – Resource Hiring Trend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3448924"/>
              </p:ext>
            </p:extLst>
          </p:nvPr>
        </p:nvGraphicFramePr>
        <p:xfrm>
          <a:off x="107504" y="1412776"/>
          <a:ext cx="9074597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val 4"/>
          <p:cNvSpPr/>
          <p:nvPr/>
        </p:nvSpPr>
        <p:spPr>
          <a:xfrm>
            <a:off x="2483768" y="1628800"/>
            <a:ext cx="1368152" cy="3096344"/>
          </a:xfrm>
          <a:prstGeom prst="ellipse">
            <a:avLst/>
          </a:prstGeom>
          <a:noFill/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/>
          <a:lstStyle/>
          <a:p>
            <a:pPr algn="ctr"/>
            <a:r>
              <a:rPr lang="en-IN" sz="1600" b="1" dirty="0">
                <a:solidFill>
                  <a:srgbClr val="0070C0"/>
                </a:solidFill>
                <a:latin typeface="Calibri" pitchFamily="34" charset="0"/>
              </a:rPr>
              <a:t>H2 Hiring  (2013-14)</a:t>
            </a:r>
          </a:p>
        </p:txBody>
      </p:sp>
      <p:sp>
        <p:nvSpPr>
          <p:cNvPr id="6" name="Oval 5"/>
          <p:cNvSpPr/>
          <p:nvPr/>
        </p:nvSpPr>
        <p:spPr>
          <a:xfrm>
            <a:off x="5796136" y="1304764"/>
            <a:ext cx="1800200" cy="1548172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/>
          <a:lstStyle/>
          <a:p>
            <a:pPr algn="ctr"/>
            <a:r>
              <a:rPr lang="en-IN" sz="1600" b="1" dirty="0">
                <a:solidFill>
                  <a:srgbClr val="0070C0"/>
                </a:solidFill>
                <a:latin typeface="Calibri" pitchFamily="34" charset="0"/>
              </a:rPr>
              <a:t>H2 Hiring (2014 – 15)</a:t>
            </a:r>
          </a:p>
        </p:txBody>
      </p:sp>
    </p:spTree>
    <p:extLst>
      <p:ext uri="{BB962C8B-B14F-4D97-AF65-F5344CB8AC3E}">
        <p14:creationId xmlns:p14="http://schemas.microsoft.com/office/powerpoint/2010/main" val="3982386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013" y="1373281"/>
            <a:ext cx="8212137" cy="498598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IN" dirty="0">
                <a:latin typeface="Calibri" pitchFamily="34" charset="0"/>
              </a:rPr>
              <a:t>High number of resources required during H2 as compared to H1 </a:t>
            </a:r>
            <a:r>
              <a:rPr lang="en-IN" dirty="0" err="1">
                <a:latin typeface="Calibri" pitchFamily="34" charset="0"/>
              </a:rPr>
              <a:t>approx</a:t>
            </a:r>
            <a:r>
              <a:rPr lang="en-IN" dirty="0">
                <a:latin typeface="Calibri" pitchFamily="34" charset="0"/>
              </a:rPr>
              <a:t> 20 – 25% increase has been observed in last 2 years.</a:t>
            </a:r>
          </a:p>
          <a:p>
            <a:pPr>
              <a:lnSpc>
                <a:spcPct val="200000"/>
              </a:lnSpc>
            </a:pPr>
            <a:r>
              <a:rPr lang="en-IN" dirty="0">
                <a:latin typeface="Calibri" pitchFamily="34" charset="0"/>
              </a:rPr>
              <a:t>Multiple project execution in parallel due to business needs.</a:t>
            </a:r>
          </a:p>
          <a:p>
            <a:pPr>
              <a:lnSpc>
                <a:spcPct val="200000"/>
              </a:lnSpc>
            </a:pPr>
            <a:r>
              <a:rPr lang="en-IN" dirty="0">
                <a:latin typeface="Calibri" pitchFamily="34" charset="0"/>
              </a:rPr>
              <a:t>High demand of resource specially semi skilled.</a:t>
            </a:r>
          </a:p>
          <a:p>
            <a:pPr>
              <a:lnSpc>
                <a:spcPct val="200000"/>
              </a:lnSpc>
            </a:pPr>
            <a:r>
              <a:rPr lang="en-IN" dirty="0">
                <a:latin typeface="Calibri" pitchFamily="34" charset="0"/>
              </a:rPr>
              <a:t>Bandwidth availability of SME.</a:t>
            </a:r>
          </a:p>
          <a:p>
            <a:pPr>
              <a:lnSpc>
                <a:spcPct val="200000"/>
              </a:lnSpc>
            </a:pPr>
            <a:r>
              <a:rPr lang="en-IN" dirty="0">
                <a:latin typeface="Calibri" pitchFamily="34" charset="0"/>
              </a:rPr>
              <a:t>Delay in delivery due to resource unavailability.</a:t>
            </a:r>
          </a:p>
          <a:p>
            <a:pPr>
              <a:lnSpc>
                <a:spcPct val="200000"/>
              </a:lnSpc>
            </a:pPr>
            <a:r>
              <a:rPr lang="en-IN" dirty="0">
                <a:latin typeface="Calibri" pitchFamily="34" charset="0"/>
              </a:rPr>
              <a:t>Compromise on resource quality due to sudden increase in demand.</a:t>
            </a:r>
          </a:p>
          <a:p>
            <a:pPr>
              <a:lnSpc>
                <a:spcPct val="200000"/>
              </a:lnSpc>
            </a:pPr>
            <a:r>
              <a:rPr lang="en-IN" dirty="0">
                <a:latin typeface="Calibri" pitchFamily="34" charset="0"/>
              </a:rPr>
              <a:t>Reduced FTR because of unskilled resources resulting in rework.</a:t>
            </a:r>
          </a:p>
          <a:p>
            <a:pPr>
              <a:lnSpc>
                <a:spcPct val="200000"/>
              </a:lnSpc>
            </a:pPr>
            <a:r>
              <a:rPr lang="en-IN" dirty="0">
                <a:latin typeface="Calibri" pitchFamily="34" charset="0"/>
              </a:rPr>
              <a:t>Poor Customer Satisfaction.</a:t>
            </a:r>
          </a:p>
        </p:txBody>
      </p:sp>
    </p:spTree>
    <p:extLst>
      <p:ext uri="{BB962C8B-B14F-4D97-AF65-F5344CB8AC3E}">
        <p14:creationId xmlns:p14="http://schemas.microsoft.com/office/powerpoint/2010/main" val="440498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711200"/>
            <a:ext cx="8212137" cy="492443"/>
          </a:xfrm>
        </p:spPr>
        <p:txBody>
          <a:bodyPr/>
          <a:lstStyle/>
          <a:p>
            <a:r>
              <a:rPr lang="en-US" dirty="0"/>
              <a:t>Need and forward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319" y="1350054"/>
            <a:ext cx="8212137" cy="4678204"/>
          </a:xfrm>
        </p:spPr>
        <p:txBody>
          <a:bodyPr/>
          <a:lstStyle/>
          <a:p>
            <a:pPr>
              <a:buNone/>
            </a:pPr>
            <a:r>
              <a:rPr lang="en-US" sz="2000" b="1" dirty="0">
                <a:latin typeface="Calibri" pitchFamily="34" charset="0"/>
              </a:rPr>
              <a:t>Need – </a:t>
            </a:r>
          </a:p>
          <a:p>
            <a:pPr marL="0">
              <a:buNone/>
            </a:pPr>
            <a:r>
              <a:rPr lang="en-US" sz="1600" dirty="0">
                <a:latin typeface="Calibri" pitchFamily="34" charset="0"/>
              </a:rPr>
              <a:t>More number of project expected in H2 and subsequently for more deployment in short time to achieve business targets. Availability of readymade skilled resource as per requirement which has been a long search and resulted into delay OTD and FTR .</a:t>
            </a:r>
          </a:p>
          <a:p>
            <a:pPr>
              <a:buNone/>
            </a:pPr>
            <a:endParaRPr lang="en-US" sz="1600" dirty="0">
              <a:latin typeface="Calibri" pitchFamily="34" charset="0"/>
            </a:endParaRPr>
          </a:p>
          <a:p>
            <a:pPr>
              <a:buNone/>
            </a:pPr>
            <a:r>
              <a:rPr lang="en-US" sz="2000" b="1" dirty="0">
                <a:latin typeface="Calibri" pitchFamily="34" charset="0"/>
              </a:rPr>
              <a:t>Objective –</a:t>
            </a:r>
          </a:p>
          <a:p>
            <a:pPr marL="0" indent="0">
              <a:buNone/>
            </a:pPr>
            <a:r>
              <a:rPr lang="en-US" sz="1600" dirty="0">
                <a:latin typeface="Calibri" pitchFamily="34" charset="0"/>
              </a:rPr>
              <a:t>To enable ourselves for parallel execution of multiple projects with minimal SME dependencies and optimized cost.</a:t>
            </a:r>
          </a:p>
          <a:p>
            <a:pPr marL="0" indent="0">
              <a:buNone/>
            </a:pPr>
            <a:endParaRPr lang="en-US" sz="1600" b="1" dirty="0">
              <a:latin typeface="Calibri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000" b="1" dirty="0">
                <a:latin typeface="Calibri" pitchFamily="34" charset="0"/>
              </a:rPr>
              <a:t>Goal –</a:t>
            </a:r>
          </a:p>
          <a:p>
            <a:pPr>
              <a:spcBef>
                <a:spcPts val="600"/>
              </a:spcBef>
            </a:pPr>
            <a:r>
              <a:rPr lang="en-US" sz="1600" dirty="0">
                <a:latin typeface="Calibri" pitchFamily="34" charset="0"/>
              </a:rPr>
              <a:t>To enable partner to perform product deployment with minimal interference /dependencies on Comviva.</a:t>
            </a:r>
          </a:p>
          <a:p>
            <a:pPr>
              <a:spcBef>
                <a:spcPts val="600"/>
              </a:spcBef>
            </a:pPr>
            <a:r>
              <a:rPr lang="en-US" sz="1600" dirty="0">
                <a:latin typeface="Calibri" pitchFamily="34" charset="0"/>
              </a:rPr>
              <a:t>To enhance the partner’s skill and enable them to perform the assigned task independently with least or no intervention of SME. </a:t>
            </a:r>
          </a:p>
          <a:p>
            <a:pPr>
              <a:spcBef>
                <a:spcPts val="600"/>
              </a:spcBef>
            </a:pPr>
            <a:r>
              <a:rPr lang="en-US" sz="1600" dirty="0">
                <a:latin typeface="Calibri" pitchFamily="34" charset="0"/>
              </a:rPr>
              <a:t>Convert this into a plug and play model where Service PO shall be issued to the identified vendors to execute the complete project under supervision of Comviva SME and Program Management.</a:t>
            </a:r>
          </a:p>
        </p:txBody>
      </p:sp>
    </p:spTree>
    <p:extLst>
      <p:ext uri="{BB962C8B-B14F-4D97-AF65-F5344CB8AC3E}">
        <p14:creationId xmlns:p14="http://schemas.microsoft.com/office/powerpoint/2010/main" val="2078799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Details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1268760"/>
            <a:ext cx="8496944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71450" indent="-171450" fontAlgn="base">
              <a:lnSpc>
                <a:spcPct val="200000"/>
              </a:lnSpc>
              <a:buClr>
                <a:schemeClr val="tx2"/>
              </a:buClr>
              <a:buFont typeface="Arial" pitchFamily="34" charset="0"/>
              <a:buChar char="•"/>
            </a:pPr>
            <a:r>
              <a:rPr lang="en-IN" dirty="0">
                <a:latin typeface="Calibri" pitchFamily="34" charset="0"/>
              </a:rPr>
              <a:t>Partners to hire resources (can be fresh </a:t>
            </a:r>
            <a:r>
              <a:rPr lang="en-IN" dirty="0" err="1">
                <a:latin typeface="Calibri" pitchFamily="34" charset="0"/>
              </a:rPr>
              <a:t>engg</a:t>
            </a:r>
            <a:r>
              <a:rPr lang="en-IN" dirty="0">
                <a:latin typeface="Calibri" pitchFamily="34" charset="0"/>
              </a:rPr>
              <a:t>. graduates or with 1 – 2 </a:t>
            </a:r>
            <a:r>
              <a:rPr lang="en-IN" dirty="0" err="1">
                <a:latin typeface="Calibri" pitchFamily="34" charset="0"/>
              </a:rPr>
              <a:t>yrs</a:t>
            </a:r>
            <a:r>
              <a:rPr lang="en-IN" dirty="0">
                <a:latin typeface="Calibri" pitchFamily="34" charset="0"/>
              </a:rPr>
              <a:t> experience)</a:t>
            </a:r>
          </a:p>
          <a:p>
            <a:pPr marL="171450" indent="-171450" fontAlgn="base">
              <a:lnSpc>
                <a:spcPct val="200000"/>
              </a:lnSpc>
              <a:buClr>
                <a:schemeClr val="tx2"/>
              </a:buClr>
              <a:buFont typeface="Arial" pitchFamily="34" charset="0"/>
              <a:buChar char="•"/>
            </a:pPr>
            <a:r>
              <a:rPr lang="en-IN" dirty="0">
                <a:latin typeface="Calibri" pitchFamily="34" charset="0"/>
              </a:rPr>
              <a:t>Comviva shall train them for 4 to 6 weeks on required product and domain.</a:t>
            </a:r>
          </a:p>
          <a:p>
            <a:pPr marL="171450" indent="-171450" fontAlgn="base">
              <a:lnSpc>
                <a:spcPct val="200000"/>
              </a:lnSpc>
              <a:buClr>
                <a:schemeClr val="tx2"/>
              </a:buClr>
              <a:buFont typeface="Arial" pitchFamily="34" charset="0"/>
              <a:buChar char="•"/>
            </a:pPr>
            <a:r>
              <a:rPr lang="en-IN" dirty="0">
                <a:latin typeface="Calibri" pitchFamily="34" charset="0"/>
              </a:rPr>
              <a:t>Comviva shall hire the good performer candidates post evaluation as per the requirement and rate card agreed with SCM.</a:t>
            </a:r>
          </a:p>
          <a:p>
            <a:pPr marL="171450" indent="-171450" fontAlgn="base">
              <a:lnSpc>
                <a:spcPct val="200000"/>
              </a:lnSpc>
              <a:buClr>
                <a:schemeClr val="tx2"/>
              </a:buClr>
              <a:buFont typeface="Arial" pitchFamily="34" charset="0"/>
              <a:buChar char="•"/>
            </a:pPr>
            <a:r>
              <a:rPr lang="en-IN" dirty="0">
                <a:latin typeface="Calibri" pitchFamily="34" charset="0"/>
              </a:rPr>
              <a:t>No payment shall be made for training period of 4 to 6 weeks. Comviva shall bear the cost of training and required resources where as Partner shall have to take the cost of the resources.</a:t>
            </a:r>
          </a:p>
          <a:p>
            <a:pPr marL="171450" indent="-171450" fontAlgn="base">
              <a:lnSpc>
                <a:spcPct val="200000"/>
              </a:lnSpc>
              <a:buClr>
                <a:schemeClr val="tx2"/>
              </a:buClr>
              <a:buFont typeface="Arial" pitchFamily="34" charset="0"/>
              <a:buChar char="•"/>
            </a:pPr>
            <a:r>
              <a:rPr lang="en-IN" dirty="0">
                <a:latin typeface="Calibri" pitchFamily="34" charset="0"/>
              </a:rPr>
              <a:t>Partners shall be responsible to retain the knowledge using train the trainer mechanism internally at their end and make them available to Comviva in short notice.</a:t>
            </a:r>
          </a:p>
        </p:txBody>
      </p:sp>
    </p:spTree>
    <p:extLst>
      <p:ext uri="{BB962C8B-B14F-4D97-AF65-F5344CB8AC3E}">
        <p14:creationId xmlns:p14="http://schemas.microsoft.com/office/powerpoint/2010/main" val="2591870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Partner’s Approached and Status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852309"/>
              </p:ext>
            </p:extLst>
          </p:nvPr>
        </p:nvGraphicFramePr>
        <p:xfrm>
          <a:off x="467544" y="1397000"/>
          <a:ext cx="820891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S.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Partner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>
                          <a:latin typeface="Calibri" pitchFamily="34" charset="0"/>
                        </a:rPr>
                        <a:t>Sridama</a:t>
                      </a:r>
                      <a:endParaRPr lang="en-IN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Bangalore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Agreed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>
                          <a:latin typeface="Calibri" pitchFamily="34" charset="0"/>
                        </a:rPr>
                        <a:t>Niscom</a:t>
                      </a:r>
                      <a:endParaRPr lang="en-IN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NCR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Agreed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Cache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NCR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latin typeface="Calibri" pitchFamily="34" charset="0"/>
                        </a:rPr>
                        <a:t>Agreed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>
                          <a:latin typeface="Calibri" pitchFamily="34" charset="0"/>
                        </a:rPr>
                        <a:t>Evantage</a:t>
                      </a:r>
                      <a:endParaRPr lang="en-IN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NCR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latin typeface="Calibri" pitchFamily="34" charset="0"/>
                        </a:rPr>
                        <a:t>Agreed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PC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latin typeface="Calibri" pitchFamily="34" charset="0"/>
                        </a:rPr>
                        <a:t>NCR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Under 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F1 </a:t>
                      </a:r>
                      <a:r>
                        <a:rPr lang="en-IN" dirty="0" err="1">
                          <a:latin typeface="Calibri" pitchFamily="34" charset="0"/>
                        </a:rPr>
                        <a:t>Infotech</a:t>
                      </a:r>
                      <a:endParaRPr lang="en-IN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latin typeface="Calibri" pitchFamily="34" charset="0"/>
                        </a:rPr>
                        <a:t>NCR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Under 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Orbit </a:t>
                      </a:r>
                      <a:r>
                        <a:rPr lang="en-IN" dirty="0" err="1">
                          <a:latin typeface="Calibri" pitchFamily="34" charset="0"/>
                        </a:rPr>
                        <a:t>Netsol</a:t>
                      </a:r>
                      <a:endParaRPr lang="en-IN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latin typeface="Calibri" pitchFamily="34" charset="0"/>
                        </a:rPr>
                        <a:t>NCR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Under 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>
                          <a:latin typeface="Calibri" pitchFamily="34" charset="0"/>
                        </a:rPr>
                        <a:t>Samartha</a:t>
                      </a:r>
                      <a:endParaRPr lang="en-IN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Bangalore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Calibri" pitchFamily="34" charset="0"/>
                        </a:rPr>
                        <a:t>Under 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37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/>
          <p:cNvSpPr>
            <a:spLocks noGrp="1"/>
          </p:cNvSpPr>
          <p:nvPr>
            <p:ph type="title"/>
          </p:nvPr>
        </p:nvSpPr>
        <p:spPr>
          <a:xfrm>
            <a:off x="1907704" y="106752"/>
            <a:ext cx="6807700" cy="369332"/>
          </a:xfrm>
        </p:spPr>
        <p:txBody>
          <a:bodyPr/>
          <a:lstStyle/>
          <a:p>
            <a:pPr algn="ctr" eaLnBrk="1" hangingPunct="1"/>
            <a:r>
              <a:rPr lang="en-US" sz="2400" dirty="0">
                <a:solidFill>
                  <a:schemeClr val="tx1"/>
                </a:solidFill>
              </a:rPr>
              <a:t> Training plan 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347886034"/>
              </p:ext>
            </p:extLst>
          </p:nvPr>
        </p:nvGraphicFramePr>
        <p:xfrm>
          <a:off x="714348" y="571480"/>
          <a:ext cx="7929618" cy="6286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4213536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2B Template (Arial)">
  <a:themeElements>
    <a:clrScheme name="Mahindra Satyam Color Scheme">
      <a:dk1>
        <a:sysClr val="windowText" lastClr="000000"/>
      </a:dk1>
      <a:lt1>
        <a:sysClr val="window" lastClr="FFFFFF"/>
      </a:lt1>
      <a:dk2>
        <a:srgbClr val="6D6E71"/>
      </a:dk2>
      <a:lt2>
        <a:srgbClr val="E31837"/>
      </a:lt2>
      <a:accent1>
        <a:srgbClr val="E31837"/>
      </a:accent1>
      <a:accent2>
        <a:srgbClr val="A7A9AC"/>
      </a:accent2>
      <a:accent3>
        <a:srgbClr val="F3901D"/>
      </a:accent3>
      <a:accent4>
        <a:srgbClr val="FDBC5F"/>
      </a:accent4>
      <a:accent5>
        <a:srgbClr val="E31837"/>
      </a:accent5>
      <a:accent6>
        <a:srgbClr val="7C3520"/>
      </a:accent6>
      <a:hlink>
        <a:srgbClr val="6D6E71"/>
      </a:hlink>
      <a:folHlink>
        <a:srgbClr val="E31837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txDef>
      <a:spPr>
        <a:noFill/>
        <a:ln w="9525">
          <a:noFill/>
          <a:miter lim="800000"/>
          <a:headEnd/>
          <a:tailEnd/>
        </a:ln>
      </a:spPr>
      <a:bodyPr vert="horz" wrap="square" lIns="0" tIns="0" rIns="0" bIns="0" numCol="1" rtlCol="0" anchor="t" anchorCtr="0" compatLnSpc="1">
        <a:prstTxWarp prst="textNoShape">
          <a:avLst/>
        </a:prstTxWarp>
        <a:spAutoFit/>
      </a:bodyPr>
      <a:lstStyle>
        <a:defPPr fontAlgn="base">
          <a:buClr>
            <a:schemeClr val="tx2"/>
          </a:buClr>
          <a:defRPr sz="1200" dirty="0" smtClean="0">
            <a:latin typeface="+mj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90882</TotalTime>
  <Words>509</Words>
  <Application>Microsoft Office PowerPoint</Application>
  <PresentationFormat>On-screen Show (4:3)</PresentationFormat>
  <Paragraphs>91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FuturaA Bk BT</vt:lpstr>
      <vt:lpstr>Wingdings</vt:lpstr>
      <vt:lpstr>1_Custom Design</vt:lpstr>
      <vt:lpstr>Custom Design</vt:lpstr>
      <vt:lpstr>B2B Template (Arial)</vt:lpstr>
      <vt:lpstr>PowerPoint Presentation</vt:lpstr>
      <vt:lpstr>Agenda</vt:lpstr>
      <vt:lpstr>H1 Vs H2 – Resource Hiring Trend</vt:lpstr>
      <vt:lpstr>Challenges</vt:lpstr>
      <vt:lpstr>Need and forward plan</vt:lpstr>
      <vt:lpstr>Details</vt:lpstr>
      <vt:lpstr>Partner’s Approached and Status</vt:lpstr>
      <vt:lpstr> Training plan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to Delivery Handover Process</dc:title>
  <dc:creator>gaurav.deep</dc:creator>
  <cp:lastModifiedBy>Team1</cp:lastModifiedBy>
  <cp:revision>1566</cp:revision>
  <dcterms:created xsi:type="dcterms:W3CDTF">2012-02-06T07:03:53Z</dcterms:created>
  <dcterms:modified xsi:type="dcterms:W3CDTF">2019-03-17T03:55:04Z</dcterms:modified>
</cp:coreProperties>
</file>